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5"/>
  </p:sldMasterIdLst>
  <p:notesMasterIdLst>
    <p:notesMasterId r:id="rId7"/>
  </p:notesMasterIdLst>
  <p:handoutMasterIdLst>
    <p:handoutMasterId r:id="rId8"/>
  </p:handoutMasterIdLst>
  <p:sldIdLst>
    <p:sldId id="353" r:id="rId6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 snapToGrid="0" snapToObjects="1">
      <p:cViewPr varScale="1">
        <p:scale>
          <a:sx n="109" d="100"/>
          <a:sy n="109" d="100"/>
        </p:scale>
        <p:origin x="1344" y="102"/>
      </p:cViewPr>
      <p:guideLst>
        <p:guide orient="horz" pos="24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Relationship Id="rId43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CC6149-DCD3-E74D-95A1-F2D3A93C81CE}" type="datetimeFigureOut">
              <a:rPr lang="en-US" smtClean="0"/>
              <a:t>7/10/2019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6353DF8-3F61-0E4E-B28E-0F74210F11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1315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EE203F-457C-F64E-9721-128CEB4E89CE}" type="datetimeFigureOut">
              <a:rPr lang="en-US" smtClean="0"/>
              <a:t>7/10/2019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0CB510D-27BC-3F49-BD7F-CF16AD5232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7209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3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6883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26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5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2548297" y="827703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(payer)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747230" y="3081823"/>
            <a:ext cx="1326335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Affiliation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879986" y="827703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(employer)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4521301" y="3081823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Practitioner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Role</a:t>
            </a:r>
          </a:p>
        </p:txBody>
      </p:sp>
      <p:cxnSp>
        <p:nvCxnSpPr>
          <p:cNvPr id="33" name="Curved Connector 32"/>
          <p:cNvCxnSpPr>
            <a:stCxn id="11" idx="0"/>
            <a:endCxn id="11" idx="3"/>
          </p:cNvCxnSpPr>
          <p:nvPr/>
        </p:nvCxnSpPr>
        <p:spPr>
          <a:xfrm rot="16200000" flipH="1">
            <a:off x="3662003" y="564225"/>
            <a:ext cx="323273" cy="850229"/>
          </a:xfrm>
          <a:prstGeom prst="curvedConnector4">
            <a:avLst>
              <a:gd name="adj1" fmla="val -70714"/>
              <a:gd name="adj2" fmla="val 126887"/>
            </a:avLst>
          </a:prstGeom>
          <a:ln>
            <a:solidFill>
              <a:schemeClr val="tx1"/>
            </a:solidFill>
            <a:headEnd type="none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27" idx="0"/>
            <a:endCxn id="60" idx="2"/>
          </p:cNvCxnSpPr>
          <p:nvPr/>
        </p:nvCxnSpPr>
        <p:spPr>
          <a:xfrm flipH="1" flipV="1">
            <a:off x="3405896" y="2676851"/>
            <a:ext cx="1787580" cy="404972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132" idx="3"/>
            <a:endCxn id="12" idx="1"/>
          </p:cNvCxnSpPr>
          <p:nvPr/>
        </p:nvCxnSpPr>
        <p:spPr>
          <a:xfrm>
            <a:off x="2091261" y="3405096"/>
            <a:ext cx="655969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27" idx="3"/>
            <a:endCxn id="133" idx="1"/>
          </p:cNvCxnSpPr>
          <p:nvPr/>
        </p:nvCxnSpPr>
        <p:spPr>
          <a:xfrm>
            <a:off x="5865650" y="3405096"/>
            <a:ext cx="661316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60" idx="0"/>
            <a:endCxn id="11" idx="2"/>
          </p:cNvCxnSpPr>
          <p:nvPr/>
        </p:nvCxnSpPr>
        <p:spPr>
          <a:xfrm flipH="1" flipV="1">
            <a:off x="3398526" y="1474249"/>
            <a:ext cx="7370" cy="556056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11"/>
          <p:cNvSpPr/>
          <p:nvPr/>
        </p:nvSpPr>
        <p:spPr>
          <a:xfrm>
            <a:off x="4891882" y="2039097"/>
            <a:ext cx="1326335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Insurance Plan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58" name="Straight Arrow Connector 57"/>
          <p:cNvCxnSpPr>
            <a:stCxn id="16" idx="2"/>
            <a:endCxn id="41" idx="0"/>
          </p:cNvCxnSpPr>
          <p:nvPr/>
        </p:nvCxnSpPr>
        <p:spPr>
          <a:xfrm>
            <a:off x="5552161" y="1474249"/>
            <a:ext cx="2889" cy="564848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41" idx="1"/>
            <a:endCxn id="60" idx="3"/>
          </p:cNvCxnSpPr>
          <p:nvPr/>
        </p:nvCxnSpPr>
        <p:spPr>
          <a:xfrm flipH="1" flipV="1">
            <a:off x="4069063" y="2353578"/>
            <a:ext cx="822819" cy="8792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12" idx="0"/>
            <a:endCxn id="60" idx="2"/>
          </p:cNvCxnSpPr>
          <p:nvPr/>
        </p:nvCxnSpPr>
        <p:spPr>
          <a:xfrm flipH="1" flipV="1">
            <a:off x="3405896" y="2676851"/>
            <a:ext cx="4502" cy="404972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11"/>
          <p:cNvSpPr/>
          <p:nvPr/>
        </p:nvSpPr>
        <p:spPr>
          <a:xfrm>
            <a:off x="2742728" y="2030305"/>
            <a:ext cx="1326335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Network</a:t>
            </a:r>
          </a:p>
        </p:txBody>
      </p:sp>
      <p:cxnSp>
        <p:nvCxnSpPr>
          <p:cNvPr id="90" name="Curved Connector 32"/>
          <p:cNvCxnSpPr>
            <a:stCxn id="16" idx="0"/>
            <a:endCxn id="16" idx="3"/>
          </p:cNvCxnSpPr>
          <p:nvPr/>
        </p:nvCxnSpPr>
        <p:spPr>
          <a:xfrm rot="16200000" flipH="1">
            <a:off x="5726611" y="653252"/>
            <a:ext cx="323273" cy="672174"/>
          </a:xfrm>
          <a:prstGeom prst="curvedConnector4">
            <a:avLst>
              <a:gd name="adj1" fmla="val -70714"/>
              <a:gd name="adj2" fmla="val 134009"/>
            </a:avLst>
          </a:prstGeom>
          <a:ln>
            <a:solidFill>
              <a:schemeClr val="tx1"/>
            </a:solidFill>
            <a:headEnd type="none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41" idx="0"/>
            <a:endCxn id="11" idx="2"/>
          </p:cNvCxnSpPr>
          <p:nvPr/>
        </p:nvCxnSpPr>
        <p:spPr>
          <a:xfrm flipH="1" flipV="1">
            <a:off x="3398526" y="1474249"/>
            <a:ext cx="2156524" cy="564848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Rounded Rectangle 11"/>
          <p:cNvSpPr/>
          <p:nvPr/>
        </p:nvSpPr>
        <p:spPr>
          <a:xfrm>
            <a:off x="764926" y="3081823"/>
            <a:ext cx="1326335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33" name="Rounded Rectangle 26"/>
          <p:cNvSpPr/>
          <p:nvPr/>
        </p:nvSpPr>
        <p:spPr>
          <a:xfrm>
            <a:off x="6526966" y="3081823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Practitioner</a:t>
            </a:r>
          </a:p>
        </p:txBody>
      </p:sp>
    </p:spTree>
    <p:extLst>
      <p:ext uri="{BB962C8B-B14F-4D97-AF65-F5344CB8AC3E}">
        <p14:creationId xmlns:p14="http://schemas.microsoft.com/office/powerpoint/2010/main" val="75648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276EA3E56A1F42A379CF48D9857060" ma:contentTypeVersion="10" ma:contentTypeDescription="Create a new document." ma:contentTypeScope="" ma:versionID="7219703b9a2c4f6cbea218b286d1fcdd">
  <xsd:schema xmlns:xsd="http://www.w3.org/2001/XMLSchema" xmlns:xs="http://www.w3.org/2001/XMLSchema" xmlns:p="http://schemas.microsoft.com/office/2006/metadata/properties" xmlns:ns2="104ac536-2e3c-4ac9-b234-18e9be322d0c" xmlns:ns3="0460abca-03e2-4a8b-bc48-cdd6cbafc9ad" targetNamespace="http://schemas.microsoft.com/office/2006/metadata/properties" ma:root="true" ma:fieldsID="6bab689b723ffe52d9cd8c8a345144c7" ns2:_="" ns3:_="">
    <xsd:import namespace="104ac536-2e3c-4ac9-b234-18e9be322d0c"/>
    <xsd:import namespace="0460abca-03e2-4a8b-bc48-cdd6cbafc9a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TAGSTaxHTField0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4ac536-2e3c-4ac9-b234-18e9be322d0c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5fbad4d5-7ffe-4cc6-b42b-c4a43df7fd08}" ma:internalName="TaxCatchAll" ma:showField="CatchAllData" ma:web="104ac536-2e3c-4ac9-b234-18e9be322d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60abca-03e2-4a8b-bc48-cdd6cbafc9ad" elementFormDefault="qualified">
    <xsd:import namespace="http://schemas.microsoft.com/office/2006/documentManagement/types"/>
    <xsd:import namespace="http://schemas.microsoft.com/office/infopath/2007/PartnerControls"/>
    <xsd:element name="TAGSTaxHTField0" ma:index="10" nillable="true" ma:taxonomy="true" ma:internalName="TAGSTaxHTField0" ma:taxonomyFieldName="TAGS" ma:displayName="TAGS" ma:readOnly="false" ma:default="" ma:fieldId="{2978e282-68a9-41df-9202-2cb32714e465}" ma:taxonomyMulti="true" ma:sspId="103c0b3b-82f9-46c0-9c43-22d63ed4aa74" ma:termSetId="4bd4d5db-2a54-44bc-89ef-e540a0df3c8b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104ac536-2e3c-4ac9-b234-18e9be322d0c">FMEJVNC76M2R-136-1982</_dlc_DocId>
    <TAGSTaxHTField0 xmlns="0460abca-03e2-4a8b-bc48-cdd6cbafc9ad">
      <Terms xmlns="http://schemas.microsoft.com/office/infopath/2007/PartnerControls"/>
    </TAGSTaxHTField0>
    <TaxCatchAll xmlns="104ac536-2e3c-4ac9-b234-18e9be322d0c"/>
    <_dlc_DocIdUrl xmlns="104ac536-2e3c-4ac9-b234-18e9be322d0c">
      <Url>http://oncintranet.hhs.gov/division/pdnc/ooc/_layouts/DocIdRedir.aspx?ID=FMEJVNC76M2R-136-1982</Url>
      <Description>FMEJVNC76M2R-136-1982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2C49151-65FD-497F-92C4-36DE094A2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4ac536-2e3c-4ac9-b234-18e9be322d0c"/>
    <ds:schemaRef ds:uri="0460abca-03e2-4a8b-bc48-cdd6cbafc9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E791015-B97B-4BB9-9954-8EBA595514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4C3E14-501D-42BC-A629-74E6EBB7B91A}">
  <ds:schemaRefs>
    <ds:schemaRef ds:uri="0460abca-03e2-4a8b-bc48-cdd6cbafc9ad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04ac536-2e3c-4ac9-b234-18e9be322d0c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B404EC37-1406-4F03-BF44-D2C98F7941F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9911</TotalTime>
  <Words>17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Custom Design</vt:lpstr>
      <vt:lpstr>PowerPoint Presentation</vt:lpstr>
    </vt:vector>
  </TitlesOfParts>
  <Company>Spire Communications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Leigh</dc:creator>
  <cp:lastModifiedBy>Chaput, Daniel (OS/ONC)</cp:lastModifiedBy>
  <cp:revision>360</cp:revision>
  <cp:lastPrinted>2017-07-28T13:51:50Z</cp:lastPrinted>
  <dcterms:created xsi:type="dcterms:W3CDTF">2015-09-21T17:30:13Z</dcterms:created>
  <dcterms:modified xsi:type="dcterms:W3CDTF">2019-07-10T20:06:37Z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29b84780-dad3-483c-874e-2ad61d6375ea</vt:lpwstr>
  </property>
  <property fmtid="{D5CDD505-2E9C-101B-9397-08002B2CF9AE}" pid="3" name="ContentTypeId">
    <vt:lpwstr>0x010100EB276EA3E56A1F42A379CF48D9857060</vt:lpwstr>
  </property>
  <property fmtid="{D5CDD505-2E9C-101B-9397-08002B2CF9AE}" pid="4" name="TAGS">
    <vt:lpwstr/>
  </property>
</Properties>
</file>