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4104" r:id="rId4"/>
  </p:sldMasterIdLst>
  <p:notesMasterIdLst>
    <p:notesMasterId r:id="rId19"/>
  </p:notesMasterIdLst>
  <p:sldIdLst>
    <p:sldId id="256" r:id="rId5"/>
    <p:sldId id="2145726439" r:id="rId6"/>
    <p:sldId id="2145726449" r:id="rId7"/>
    <p:sldId id="2145726446" r:id="rId8"/>
    <p:sldId id="2145726443" r:id="rId9"/>
    <p:sldId id="2145726450" r:id="rId10"/>
    <p:sldId id="2145726448" r:id="rId11"/>
    <p:sldId id="2145726451" r:id="rId12"/>
    <p:sldId id="2145726445" r:id="rId13"/>
    <p:sldId id="2145726452" r:id="rId14"/>
    <p:sldId id="2145726444" r:id="rId15"/>
    <p:sldId id="2145726453" r:id="rId16"/>
    <p:sldId id="2145726447" r:id="rId17"/>
    <p:sldId id="2145726454" r:id="rId18"/>
  </p:sldIdLst>
  <p:sldSz cx="12192000" cy="6858000"/>
  <p:notesSz cx="6858000" cy="9144000"/>
  <p:embeddedFontLst>
    <p:embeddedFont>
      <p:font typeface="Arial" panose="020B0604020202020204" pitchFamily="34" charset="0"/>
      <p:regular r:id="rId20"/>
      <p:bold r:id="rId21"/>
    </p:embeddedFont>
    <p:embeddedFont>
      <p:font typeface="Calibri" panose="020F0502020204030204" pitchFamily="34" charset="0"/>
      <p:regular r:id="rId22"/>
      <p:bold r:id="rId23"/>
      <p:italic r:id="rId24"/>
      <p:boldItalic r:id="rId25"/>
    </p:embeddedFont>
  </p:embeddedFontLst>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528" userDrawn="1">
          <p15:clr>
            <a:srgbClr val="A4A3A4"/>
          </p15:clr>
        </p15:guide>
        <p15:guide id="5" orient="horz" pos="1008" userDrawn="1">
          <p15:clr>
            <a:srgbClr val="A4A3A4"/>
          </p15:clr>
        </p15:guide>
        <p15:guide id="6" orient="horz" pos="134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333213-E392-B6B4-B476-E1BB878C19CB}" name="Kathy Moncelsi" initials="KM" userId="Kathy Moncelsi" providerId="None"/>
  <p188:author id="{05FB4114-6BE1-6949-A4E0-C95ACCC1C3B1}" name="Crystal Kallem" initials="CK" userId="S::crystal.kallem@pocp.com::cf198385-2c46-4200-97af-81ffa90ba811" providerId="AD"/>
  <p188:author id="{41DF0047-4882-F1F5-368D-C787FC7EF3A1}" name="Guest User" initials="GU" userId="S::urn:spo:anon#0c6e1998120edcec90a91ca1455a09c4ccb871063cfbe16761c999e80b50d83a::" providerId="AD"/>
  <p188:author id="{C911716C-B146-95DB-5FCF-3D9356CA7EC1}" name="Vanessa Candelora" initials="VC" userId="Vanessa Candelora" providerId="None"/>
  <p188:author id="{57BEBEA7-B07E-6CBE-D6E8-DA869DF5CD8F}" name="Guest User" initials="GU" userId="S::urn:spo:anon#e485359dfd16b55e047a2f743f8b92c3fa347cf01c4789624dbe00d9fa30993f::" providerId="AD"/>
  <p188:author id="{592F99B9-BBB3-47F6-458A-FD90CD953413}" name="Corey Spears" initials="CS" userId="S::corey.spears@lantanagroup.com::7135ce18-2f2f-4c61-8ee6-643f3f0936a8" providerId="AD"/>
  <p188:author id="{73CFD7D0-E519-033C-0755-1D563CA4E3E5}" name="Vanessa Candelora" initials="VC" userId="S::vanessa.candelora@pocp.com::55d83199-cc3e-4187-aab3-d1a9b82768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llano, Chris" initials="VC" lastIdx="70" clrIdx="0">
    <p:extLst>
      <p:ext uri="{19B8F6BF-5375-455C-9EA6-DF929625EA0E}">
        <p15:presenceInfo xmlns:p15="http://schemas.microsoft.com/office/powerpoint/2012/main" userId="S::cvillano@himss.org::8a6140e9-0020-4fcb-84f3-9c920b9e87a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7EE"/>
    <a:srgbClr val="A91F24"/>
    <a:srgbClr val="D7CA95"/>
    <a:srgbClr val="D0C182"/>
    <a:srgbClr val="C4B262"/>
    <a:srgbClr val="30784F"/>
    <a:srgbClr val="D6843C"/>
    <a:srgbClr val="AA6224"/>
    <a:srgbClr val="F2EE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45BDE6-3CFB-48DD-8CE0-48DE10946765}" v="25" dt="2024-03-26T08:11:09.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503" autoAdjust="0"/>
    <p:restoredTop sz="97404" autoAdjust="0"/>
  </p:normalViewPr>
  <p:slideViewPr>
    <p:cSldViewPr snapToGrid="0">
      <p:cViewPr varScale="1">
        <p:scale>
          <a:sx n="156" d="100"/>
          <a:sy n="156" d="100"/>
        </p:scale>
        <p:origin x="1224" y="150"/>
      </p:cViewPr>
      <p:guideLst>
        <p:guide pos="528"/>
        <p:guide orient="horz" pos="1008"/>
        <p:guide orient="horz" pos="1344"/>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Spears" userId="7135ce18-2f2f-4c61-8ee6-643f3f0936a8" providerId="ADAL" clId="{AD8C159D-F0BE-48AA-8CEF-ECC37D25BFDC}"/>
    <pc:docChg chg="custSel addSld delSld modSld delSection modSection">
      <pc:chgData name="Corey Spears" userId="7135ce18-2f2f-4c61-8ee6-643f3f0936a8" providerId="ADAL" clId="{AD8C159D-F0BE-48AA-8CEF-ECC37D25BFDC}" dt="2024-03-21T18:46:36.649" v="209" actId="14100"/>
      <pc:docMkLst>
        <pc:docMk/>
      </pc:docMkLst>
      <pc:sldChg chg="modSp mod">
        <pc:chgData name="Corey Spears" userId="7135ce18-2f2f-4c61-8ee6-643f3f0936a8" providerId="ADAL" clId="{AD8C159D-F0BE-48AA-8CEF-ECC37D25BFDC}" dt="2024-03-21T02:51:29.657" v="8" actId="6549"/>
        <pc:sldMkLst>
          <pc:docMk/>
          <pc:sldMk cId="0" sldId="256"/>
        </pc:sldMkLst>
        <pc:spChg chg="mod">
          <ac:chgData name="Corey Spears" userId="7135ce18-2f2f-4c61-8ee6-643f3f0936a8" providerId="ADAL" clId="{AD8C159D-F0BE-48AA-8CEF-ECC37D25BFDC}" dt="2024-03-21T02:51:29.657" v="8" actId="6549"/>
          <ac:spMkLst>
            <pc:docMk/>
            <pc:sldMk cId="0" sldId="256"/>
            <ac:spMk id="101" creationId="{00000000-0000-0000-0000-000000000000}"/>
          </ac:spMkLst>
        </pc:spChg>
        <pc:spChg chg="mod">
          <ac:chgData name="Corey Spears" userId="7135ce18-2f2f-4c61-8ee6-643f3f0936a8" providerId="ADAL" clId="{AD8C159D-F0BE-48AA-8CEF-ECC37D25BFDC}" dt="2024-03-21T02:51:26.324" v="7" actId="20577"/>
          <ac:spMkLst>
            <pc:docMk/>
            <pc:sldMk cId="0" sldId="256"/>
            <ac:spMk id="102" creationId="{00000000-0000-0000-0000-000000000000}"/>
          </ac:spMkLst>
        </pc:spChg>
      </pc:sldChg>
      <pc:sldChg chg="del">
        <pc:chgData name="Corey Spears" userId="7135ce18-2f2f-4c61-8ee6-643f3f0936a8" providerId="ADAL" clId="{AD8C159D-F0BE-48AA-8CEF-ECC37D25BFDC}" dt="2024-03-21T02:51:39.761" v="9" actId="47"/>
        <pc:sldMkLst>
          <pc:docMk/>
          <pc:sldMk cId="1601345436" sldId="261"/>
        </pc:sldMkLst>
      </pc:sldChg>
      <pc:sldChg chg="del">
        <pc:chgData name="Corey Spears" userId="7135ce18-2f2f-4c61-8ee6-643f3f0936a8" providerId="ADAL" clId="{AD8C159D-F0BE-48AA-8CEF-ECC37D25BFDC}" dt="2024-03-21T02:51:42.991" v="10" actId="47"/>
        <pc:sldMkLst>
          <pc:docMk/>
          <pc:sldMk cId="3247401136" sldId="2594"/>
        </pc:sldMkLst>
      </pc:sldChg>
      <pc:sldChg chg="del">
        <pc:chgData name="Corey Spears" userId="7135ce18-2f2f-4c61-8ee6-643f3f0936a8" providerId="ADAL" clId="{AD8C159D-F0BE-48AA-8CEF-ECC37D25BFDC}" dt="2024-03-21T02:51:39.761" v="9" actId="47"/>
        <pc:sldMkLst>
          <pc:docMk/>
          <pc:sldMk cId="849840115" sldId="2967"/>
        </pc:sldMkLst>
      </pc:sldChg>
      <pc:sldChg chg="del">
        <pc:chgData name="Corey Spears" userId="7135ce18-2f2f-4c61-8ee6-643f3f0936a8" providerId="ADAL" clId="{AD8C159D-F0BE-48AA-8CEF-ECC37D25BFDC}" dt="2024-03-21T02:51:42.991" v="10" actId="47"/>
        <pc:sldMkLst>
          <pc:docMk/>
          <pc:sldMk cId="1762054058" sldId="2145726338"/>
        </pc:sldMkLst>
      </pc:sldChg>
      <pc:sldChg chg="del">
        <pc:chgData name="Corey Spears" userId="7135ce18-2f2f-4c61-8ee6-643f3f0936a8" providerId="ADAL" clId="{AD8C159D-F0BE-48AA-8CEF-ECC37D25BFDC}" dt="2024-03-21T02:51:42.991" v="10" actId="47"/>
        <pc:sldMkLst>
          <pc:docMk/>
          <pc:sldMk cId="4266668630" sldId="2145726341"/>
        </pc:sldMkLst>
      </pc:sldChg>
      <pc:sldChg chg="del">
        <pc:chgData name="Corey Spears" userId="7135ce18-2f2f-4c61-8ee6-643f3f0936a8" providerId="ADAL" clId="{AD8C159D-F0BE-48AA-8CEF-ECC37D25BFDC}" dt="2024-03-21T02:51:42.991" v="10" actId="47"/>
        <pc:sldMkLst>
          <pc:docMk/>
          <pc:sldMk cId="191602152" sldId="2145726345"/>
        </pc:sldMkLst>
      </pc:sldChg>
      <pc:sldChg chg="del">
        <pc:chgData name="Corey Spears" userId="7135ce18-2f2f-4c61-8ee6-643f3f0936a8" providerId="ADAL" clId="{AD8C159D-F0BE-48AA-8CEF-ECC37D25BFDC}" dt="2024-03-21T02:51:46.797" v="11" actId="47"/>
        <pc:sldMkLst>
          <pc:docMk/>
          <pc:sldMk cId="1063009162" sldId="2145726355"/>
        </pc:sldMkLst>
      </pc:sldChg>
      <pc:sldChg chg="del">
        <pc:chgData name="Corey Spears" userId="7135ce18-2f2f-4c61-8ee6-643f3f0936a8" providerId="ADAL" clId="{AD8C159D-F0BE-48AA-8CEF-ECC37D25BFDC}" dt="2024-03-21T02:51:42.991" v="10" actId="47"/>
        <pc:sldMkLst>
          <pc:docMk/>
          <pc:sldMk cId="494300661" sldId="2145726358"/>
        </pc:sldMkLst>
      </pc:sldChg>
      <pc:sldChg chg="del">
        <pc:chgData name="Corey Spears" userId="7135ce18-2f2f-4c61-8ee6-643f3f0936a8" providerId="ADAL" clId="{AD8C159D-F0BE-48AA-8CEF-ECC37D25BFDC}" dt="2024-03-21T02:51:42.991" v="10" actId="47"/>
        <pc:sldMkLst>
          <pc:docMk/>
          <pc:sldMk cId="4135212198" sldId="2145726359"/>
        </pc:sldMkLst>
      </pc:sldChg>
      <pc:sldChg chg="del">
        <pc:chgData name="Corey Spears" userId="7135ce18-2f2f-4c61-8ee6-643f3f0936a8" providerId="ADAL" clId="{AD8C159D-F0BE-48AA-8CEF-ECC37D25BFDC}" dt="2024-03-21T02:51:42.991" v="10" actId="47"/>
        <pc:sldMkLst>
          <pc:docMk/>
          <pc:sldMk cId="2547811768" sldId="2145726361"/>
        </pc:sldMkLst>
      </pc:sldChg>
      <pc:sldChg chg="del">
        <pc:chgData name="Corey Spears" userId="7135ce18-2f2f-4c61-8ee6-643f3f0936a8" providerId="ADAL" clId="{AD8C159D-F0BE-48AA-8CEF-ECC37D25BFDC}" dt="2024-03-21T02:51:42.991" v="10" actId="47"/>
        <pc:sldMkLst>
          <pc:docMk/>
          <pc:sldMk cId="2774043259" sldId="2145726362"/>
        </pc:sldMkLst>
      </pc:sldChg>
      <pc:sldChg chg="del">
        <pc:chgData name="Corey Spears" userId="7135ce18-2f2f-4c61-8ee6-643f3f0936a8" providerId="ADAL" clId="{AD8C159D-F0BE-48AA-8CEF-ECC37D25BFDC}" dt="2024-03-21T02:51:42.991" v="10" actId="47"/>
        <pc:sldMkLst>
          <pc:docMk/>
          <pc:sldMk cId="3724732228" sldId="2145726363"/>
        </pc:sldMkLst>
      </pc:sldChg>
      <pc:sldChg chg="del">
        <pc:chgData name="Corey Spears" userId="7135ce18-2f2f-4c61-8ee6-643f3f0936a8" providerId="ADAL" clId="{AD8C159D-F0BE-48AA-8CEF-ECC37D25BFDC}" dt="2024-03-21T02:51:42.991" v="10" actId="47"/>
        <pc:sldMkLst>
          <pc:docMk/>
          <pc:sldMk cId="585649069" sldId="2145726365"/>
        </pc:sldMkLst>
      </pc:sldChg>
      <pc:sldChg chg="del">
        <pc:chgData name="Corey Spears" userId="7135ce18-2f2f-4c61-8ee6-643f3f0936a8" providerId="ADAL" clId="{AD8C159D-F0BE-48AA-8CEF-ECC37D25BFDC}" dt="2024-03-21T02:51:39.761" v="9" actId="47"/>
        <pc:sldMkLst>
          <pc:docMk/>
          <pc:sldMk cId="2875805988" sldId="2145726366"/>
        </pc:sldMkLst>
      </pc:sldChg>
      <pc:sldChg chg="del">
        <pc:chgData name="Corey Spears" userId="7135ce18-2f2f-4c61-8ee6-643f3f0936a8" providerId="ADAL" clId="{AD8C159D-F0BE-48AA-8CEF-ECC37D25BFDC}" dt="2024-03-21T02:51:39.761" v="9" actId="47"/>
        <pc:sldMkLst>
          <pc:docMk/>
          <pc:sldMk cId="171094303" sldId="2145726368"/>
        </pc:sldMkLst>
      </pc:sldChg>
      <pc:sldChg chg="del">
        <pc:chgData name="Corey Spears" userId="7135ce18-2f2f-4c61-8ee6-643f3f0936a8" providerId="ADAL" clId="{AD8C159D-F0BE-48AA-8CEF-ECC37D25BFDC}" dt="2024-03-21T02:51:39.761" v="9" actId="47"/>
        <pc:sldMkLst>
          <pc:docMk/>
          <pc:sldMk cId="1834792004" sldId="2145726369"/>
        </pc:sldMkLst>
      </pc:sldChg>
      <pc:sldChg chg="del">
        <pc:chgData name="Corey Spears" userId="7135ce18-2f2f-4c61-8ee6-643f3f0936a8" providerId="ADAL" clId="{AD8C159D-F0BE-48AA-8CEF-ECC37D25BFDC}" dt="2024-03-21T02:51:39.761" v="9" actId="47"/>
        <pc:sldMkLst>
          <pc:docMk/>
          <pc:sldMk cId="1739627092" sldId="2145726374"/>
        </pc:sldMkLst>
      </pc:sldChg>
      <pc:sldChg chg="del">
        <pc:chgData name="Corey Spears" userId="7135ce18-2f2f-4c61-8ee6-643f3f0936a8" providerId="ADAL" clId="{AD8C159D-F0BE-48AA-8CEF-ECC37D25BFDC}" dt="2024-03-21T02:51:42.991" v="10" actId="47"/>
        <pc:sldMkLst>
          <pc:docMk/>
          <pc:sldMk cId="969019343" sldId="2145726380"/>
        </pc:sldMkLst>
      </pc:sldChg>
      <pc:sldChg chg="del">
        <pc:chgData name="Corey Spears" userId="7135ce18-2f2f-4c61-8ee6-643f3f0936a8" providerId="ADAL" clId="{AD8C159D-F0BE-48AA-8CEF-ECC37D25BFDC}" dt="2024-03-21T02:51:42.991" v="10" actId="47"/>
        <pc:sldMkLst>
          <pc:docMk/>
          <pc:sldMk cId="3953031492" sldId="2145726381"/>
        </pc:sldMkLst>
      </pc:sldChg>
      <pc:sldChg chg="del">
        <pc:chgData name="Corey Spears" userId="7135ce18-2f2f-4c61-8ee6-643f3f0936a8" providerId="ADAL" clId="{AD8C159D-F0BE-48AA-8CEF-ECC37D25BFDC}" dt="2024-03-21T02:51:42.991" v="10" actId="47"/>
        <pc:sldMkLst>
          <pc:docMk/>
          <pc:sldMk cId="1648322939" sldId="2145726382"/>
        </pc:sldMkLst>
      </pc:sldChg>
      <pc:sldChg chg="del">
        <pc:chgData name="Corey Spears" userId="7135ce18-2f2f-4c61-8ee6-643f3f0936a8" providerId="ADAL" clId="{AD8C159D-F0BE-48AA-8CEF-ECC37D25BFDC}" dt="2024-03-21T02:51:39.761" v="9" actId="47"/>
        <pc:sldMkLst>
          <pc:docMk/>
          <pc:sldMk cId="2620714823" sldId="2145726390"/>
        </pc:sldMkLst>
      </pc:sldChg>
      <pc:sldChg chg="del">
        <pc:chgData name="Corey Spears" userId="7135ce18-2f2f-4c61-8ee6-643f3f0936a8" providerId="ADAL" clId="{AD8C159D-F0BE-48AA-8CEF-ECC37D25BFDC}" dt="2024-03-21T02:51:39.761" v="9" actId="47"/>
        <pc:sldMkLst>
          <pc:docMk/>
          <pc:sldMk cId="434095667" sldId="2145726392"/>
        </pc:sldMkLst>
      </pc:sldChg>
      <pc:sldChg chg="del">
        <pc:chgData name="Corey Spears" userId="7135ce18-2f2f-4c61-8ee6-643f3f0936a8" providerId="ADAL" clId="{AD8C159D-F0BE-48AA-8CEF-ECC37D25BFDC}" dt="2024-03-21T02:51:39.761" v="9" actId="47"/>
        <pc:sldMkLst>
          <pc:docMk/>
          <pc:sldMk cId="1097676634" sldId="2145726393"/>
        </pc:sldMkLst>
      </pc:sldChg>
      <pc:sldChg chg="del">
        <pc:chgData name="Corey Spears" userId="7135ce18-2f2f-4c61-8ee6-643f3f0936a8" providerId="ADAL" clId="{AD8C159D-F0BE-48AA-8CEF-ECC37D25BFDC}" dt="2024-03-21T02:51:39.761" v="9" actId="47"/>
        <pc:sldMkLst>
          <pc:docMk/>
          <pc:sldMk cId="35346929" sldId="2145726396"/>
        </pc:sldMkLst>
      </pc:sldChg>
      <pc:sldChg chg="del">
        <pc:chgData name="Corey Spears" userId="7135ce18-2f2f-4c61-8ee6-643f3f0936a8" providerId="ADAL" clId="{AD8C159D-F0BE-48AA-8CEF-ECC37D25BFDC}" dt="2024-03-21T02:51:39.761" v="9" actId="47"/>
        <pc:sldMkLst>
          <pc:docMk/>
          <pc:sldMk cId="3604204155" sldId="2145726397"/>
        </pc:sldMkLst>
      </pc:sldChg>
      <pc:sldChg chg="del">
        <pc:chgData name="Corey Spears" userId="7135ce18-2f2f-4c61-8ee6-643f3f0936a8" providerId="ADAL" clId="{AD8C159D-F0BE-48AA-8CEF-ECC37D25BFDC}" dt="2024-03-21T02:51:39.761" v="9" actId="47"/>
        <pc:sldMkLst>
          <pc:docMk/>
          <pc:sldMk cId="2759247681" sldId="2145726398"/>
        </pc:sldMkLst>
      </pc:sldChg>
      <pc:sldChg chg="del">
        <pc:chgData name="Corey Spears" userId="7135ce18-2f2f-4c61-8ee6-643f3f0936a8" providerId="ADAL" clId="{AD8C159D-F0BE-48AA-8CEF-ECC37D25BFDC}" dt="2024-03-21T02:51:39.761" v="9" actId="47"/>
        <pc:sldMkLst>
          <pc:docMk/>
          <pc:sldMk cId="1022700471" sldId="2145726399"/>
        </pc:sldMkLst>
      </pc:sldChg>
      <pc:sldChg chg="del">
        <pc:chgData name="Corey Spears" userId="7135ce18-2f2f-4c61-8ee6-643f3f0936a8" providerId="ADAL" clId="{AD8C159D-F0BE-48AA-8CEF-ECC37D25BFDC}" dt="2024-03-21T02:51:42.991" v="10" actId="47"/>
        <pc:sldMkLst>
          <pc:docMk/>
          <pc:sldMk cId="121160155" sldId="2145726403"/>
        </pc:sldMkLst>
      </pc:sldChg>
      <pc:sldChg chg="del">
        <pc:chgData name="Corey Spears" userId="7135ce18-2f2f-4c61-8ee6-643f3f0936a8" providerId="ADAL" clId="{AD8C159D-F0BE-48AA-8CEF-ECC37D25BFDC}" dt="2024-03-21T02:51:39.761" v="9" actId="47"/>
        <pc:sldMkLst>
          <pc:docMk/>
          <pc:sldMk cId="2328443544" sldId="2145726404"/>
        </pc:sldMkLst>
      </pc:sldChg>
      <pc:sldChg chg="del">
        <pc:chgData name="Corey Spears" userId="7135ce18-2f2f-4c61-8ee6-643f3f0936a8" providerId="ADAL" clId="{AD8C159D-F0BE-48AA-8CEF-ECC37D25BFDC}" dt="2024-03-21T02:51:39.761" v="9" actId="47"/>
        <pc:sldMkLst>
          <pc:docMk/>
          <pc:sldMk cId="1060677193" sldId="2145726405"/>
        </pc:sldMkLst>
      </pc:sldChg>
      <pc:sldChg chg="del">
        <pc:chgData name="Corey Spears" userId="7135ce18-2f2f-4c61-8ee6-643f3f0936a8" providerId="ADAL" clId="{AD8C159D-F0BE-48AA-8CEF-ECC37D25BFDC}" dt="2024-03-21T02:51:39.761" v="9" actId="47"/>
        <pc:sldMkLst>
          <pc:docMk/>
          <pc:sldMk cId="1511109482" sldId="2145726406"/>
        </pc:sldMkLst>
      </pc:sldChg>
      <pc:sldChg chg="del">
        <pc:chgData name="Corey Spears" userId="7135ce18-2f2f-4c61-8ee6-643f3f0936a8" providerId="ADAL" clId="{AD8C159D-F0BE-48AA-8CEF-ECC37D25BFDC}" dt="2024-03-21T02:51:39.761" v="9" actId="47"/>
        <pc:sldMkLst>
          <pc:docMk/>
          <pc:sldMk cId="421297751" sldId="2145726407"/>
        </pc:sldMkLst>
      </pc:sldChg>
      <pc:sldChg chg="del">
        <pc:chgData name="Corey Spears" userId="7135ce18-2f2f-4c61-8ee6-643f3f0936a8" providerId="ADAL" clId="{AD8C159D-F0BE-48AA-8CEF-ECC37D25BFDC}" dt="2024-03-21T02:51:39.761" v="9" actId="47"/>
        <pc:sldMkLst>
          <pc:docMk/>
          <pc:sldMk cId="3524215167" sldId="2145726408"/>
        </pc:sldMkLst>
      </pc:sldChg>
      <pc:sldChg chg="del">
        <pc:chgData name="Corey Spears" userId="7135ce18-2f2f-4c61-8ee6-643f3f0936a8" providerId="ADAL" clId="{AD8C159D-F0BE-48AA-8CEF-ECC37D25BFDC}" dt="2024-03-21T02:51:39.761" v="9" actId="47"/>
        <pc:sldMkLst>
          <pc:docMk/>
          <pc:sldMk cId="510800719" sldId="2145726411"/>
        </pc:sldMkLst>
      </pc:sldChg>
      <pc:sldChg chg="del">
        <pc:chgData name="Corey Spears" userId="7135ce18-2f2f-4c61-8ee6-643f3f0936a8" providerId="ADAL" clId="{AD8C159D-F0BE-48AA-8CEF-ECC37D25BFDC}" dt="2024-03-21T02:51:39.761" v="9" actId="47"/>
        <pc:sldMkLst>
          <pc:docMk/>
          <pc:sldMk cId="1955541533" sldId="2145726413"/>
        </pc:sldMkLst>
      </pc:sldChg>
      <pc:sldChg chg="del">
        <pc:chgData name="Corey Spears" userId="7135ce18-2f2f-4c61-8ee6-643f3f0936a8" providerId="ADAL" clId="{AD8C159D-F0BE-48AA-8CEF-ECC37D25BFDC}" dt="2024-03-21T02:51:42.991" v="10" actId="47"/>
        <pc:sldMkLst>
          <pc:docMk/>
          <pc:sldMk cId="3313515350" sldId="2145726414"/>
        </pc:sldMkLst>
      </pc:sldChg>
      <pc:sldChg chg="del">
        <pc:chgData name="Corey Spears" userId="7135ce18-2f2f-4c61-8ee6-643f3f0936a8" providerId="ADAL" clId="{AD8C159D-F0BE-48AA-8CEF-ECC37D25BFDC}" dt="2024-03-21T02:51:39.761" v="9" actId="47"/>
        <pc:sldMkLst>
          <pc:docMk/>
          <pc:sldMk cId="2926135947" sldId="2145726415"/>
        </pc:sldMkLst>
      </pc:sldChg>
      <pc:sldChg chg="del">
        <pc:chgData name="Corey Spears" userId="7135ce18-2f2f-4c61-8ee6-643f3f0936a8" providerId="ADAL" clId="{AD8C159D-F0BE-48AA-8CEF-ECC37D25BFDC}" dt="2024-03-21T02:51:42.991" v="10" actId="47"/>
        <pc:sldMkLst>
          <pc:docMk/>
          <pc:sldMk cId="3993835599" sldId="2145726417"/>
        </pc:sldMkLst>
      </pc:sldChg>
      <pc:sldChg chg="del">
        <pc:chgData name="Corey Spears" userId="7135ce18-2f2f-4c61-8ee6-643f3f0936a8" providerId="ADAL" clId="{AD8C159D-F0BE-48AA-8CEF-ECC37D25BFDC}" dt="2024-03-21T02:51:39.761" v="9" actId="47"/>
        <pc:sldMkLst>
          <pc:docMk/>
          <pc:sldMk cId="2454015165" sldId="2145726418"/>
        </pc:sldMkLst>
      </pc:sldChg>
      <pc:sldChg chg="del">
        <pc:chgData name="Corey Spears" userId="7135ce18-2f2f-4c61-8ee6-643f3f0936a8" providerId="ADAL" clId="{AD8C159D-F0BE-48AA-8CEF-ECC37D25BFDC}" dt="2024-03-21T02:51:39.761" v="9" actId="47"/>
        <pc:sldMkLst>
          <pc:docMk/>
          <pc:sldMk cId="3439722096" sldId="2145726419"/>
        </pc:sldMkLst>
      </pc:sldChg>
      <pc:sldChg chg="del">
        <pc:chgData name="Corey Spears" userId="7135ce18-2f2f-4c61-8ee6-643f3f0936a8" providerId="ADAL" clId="{AD8C159D-F0BE-48AA-8CEF-ECC37D25BFDC}" dt="2024-03-21T02:51:39.761" v="9" actId="47"/>
        <pc:sldMkLst>
          <pc:docMk/>
          <pc:sldMk cId="1895499013" sldId="2145726421"/>
        </pc:sldMkLst>
      </pc:sldChg>
      <pc:sldChg chg="del">
        <pc:chgData name="Corey Spears" userId="7135ce18-2f2f-4c61-8ee6-643f3f0936a8" providerId="ADAL" clId="{AD8C159D-F0BE-48AA-8CEF-ECC37D25BFDC}" dt="2024-03-21T02:51:39.761" v="9" actId="47"/>
        <pc:sldMkLst>
          <pc:docMk/>
          <pc:sldMk cId="2862666301" sldId="2145726422"/>
        </pc:sldMkLst>
      </pc:sldChg>
      <pc:sldChg chg="del">
        <pc:chgData name="Corey Spears" userId="7135ce18-2f2f-4c61-8ee6-643f3f0936a8" providerId="ADAL" clId="{AD8C159D-F0BE-48AA-8CEF-ECC37D25BFDC}" dt="2024-03-21T02:51:39.761" v="9" actId="47"/>
        <pc:sldMkLst>
          <pc:docMk/>
          <pc:sldMk cId="3926029280" sldId="2145726423"/>
        </pc:sldMkLst>
      </pc:sldChg>
      <pc:sldChg chg="del">
        <pc:chgData name="Corey Spears" userId="7135ce18-2f2f-4c61-8ee6-643f3f0936a8" providerId="ADAL" clId="{AD8C159D-F0BE-48AA-8CEF-ECC37D25BFDC}" dt="2024-03-21T02:51:46.797" v="11" actId="47"/>
        <pc:sldMkLst>
          <pc:docMk/>
          <pc:sldMk cId="1410604875" sldId="2145726424"/>
        </pc:sldMkLst>
      </pc:sldChg>
      <pc:sldChg chg="del">
        <pc:chgData name="Corey Spears" userId="7135ce18-2f2f-4c61-8ee6-643f3f0936a8" providerId="ADAL" clId="{AD8C159D-F0BE-48AA-8CEF-ECC37D25BFDC}" dt="2024-03-21T02:51:39.761" v="9" actId="47"/>
        <pc:sldMkLst>
          <pc:docMk/>
          <pc:sldMk cId="1511425189" sldId="2145726425"/>
        </pc:sldMkLst>
      </pc:sldChg>
      <pc:sldChg chg="del">
        <pc:chgData name="Corey Spears" userId="7135ce18-2f2f-4c61-8ee6-643f3f0936a8" providerId="ADAL" clId="{AD8C159D-F0BE-48AA-8CEF-ECC37D25BFDC}" dt="2024-03-21T02:51:39.761" v="9" actId="47"/>
        <pc:sldMkLst>
          <pc:docMk/>
          <pc:sldMk cId="1711627898" sldId="2145726426"/>
        </pc:sldMkLst>
      </pc:sldChg>
      <pc:sldChg chg="del">
        <pc:chgData name="Corey Spears" userId="7135ce18-2f2f-4c61-8ee6-643f3f0936a8" providerId="ADAL" clId="{AD8C159D-F0BE-48AA-8CEF-ECC37D25BFDC}" dt="2024-03-21T02:51:39.761" v="9" actId="47"/>
        <pc:sldMkLst>
          <pc:docMk/>
          <pc:sldMk cId="1516091965" sldId="2145726427"/>
        </pc:sldMkLst>
      </pc:sldChg>
      <pc:sldChg chg="del">
        <pc:chgData name="Corey Spears" userId="7135ce18-2f2f-4c61-8ee6-643f3f0936a8" providerId="ADAL" clId="{AD8C159D-F0BE-48AA-8CEF-ECC37D25BFDC}" dt="2024-03-21T02:51:39.761" v="9" actId="47"/>
        <pc:sldMkLst>
          <pc:docMk/>
          <pc:sldMk cId="1184448795" sldId="2145726429"/>
        </pc:sldMkLst>
      </pc:sldChg>
      <pc:sldChg chg="del">
        <pc:chgData name="Corey Spears" userId="7135ce18-2f2f-4c61-8ee6-643f3f0936a8" providerId="ADAL" clId="{AD8C159D-F0BE-48AA-8CEF-ECC37D25BFDC}" dt="2024-03-21T02:51:39.761" v="9" actId="47"/>
        <pc:sldMkLst>
          <pc:docMk/>
          <pc:sldMk cId="3750964693" sldId="2145726430"/>
        </pc:sldMkLst>
      </pc:sldChg>
      <pc:sldChg chg="del">
        <pc:chgData name="Corey Spears" userId="7135ce18-2f2f-4c61-8ee6-643f3f0936a8" providerId="ADAL" clId="{AD8C159D-F0BE-48AA-8CEF-ECC37D25BFDC}" dt="2024-03-21T02:51:39.761" v="9" actId="47"/>
        <pc:sldMkLst>
          <pc:docMk/>
          <pc:sldMk cId="2555369287" sldId="2145726431"/>
        </pc:sldMkLst>
      </pc:sldChg>
      <pc:sldChg chg="del">
        <pc:chgData name="Corey Spears" userId="7135ce18-2f2f-4c61-8ee6-643f3f0936a8" providerId="ADAL" clId="{AD8C159D-F0BE-48AA-8CEF-ECC37D25BFDC}" dt="2024-03-21T02:51:39.761" v="9" actId="47"/>
        <pc:sldMkLst>
          <pc:docMk/>
          <pc:sldMk cId="3265224175" sldId="2145726432"/>
        </pc:sldMkLst>
      </pc:sldChg>
      <pc:sldChg chg="del">
        <pc:chgData name="Corey Spears" userId="7135ce18-2f2f-4c61-8ee6-643f3f0936a8" providerId="ADAL" clId="{AD8C159D-F0BE-48AA-8CEF-ECC37D25BFDC}" dt="2024-03-21T02:51:39.761" v="9" actId="47"/>
        <pc:sldMkLst>
          <pc:docMk/>
          <pc:sldMk cId="1792157763" sldId="2145726433"/>
        </pc:sldMkLst>
      </pc:sldChg>
      <pc:sldChg chg="del">
        <pc:chgData name="Corey Spears" userId="7135ce18-2f2f-4c61-8ee6-643f3f0936a8" providerId="ADAL" clId="{AD8C159D-F0BE-48AA-8CEF-ECC37D25BFDC}" dt="2024-03-21T02:51:39.761" v="9" actId="47"/>
        <pc:sldMkLst>
          <pc:docMk/>
          <pc:sldMk cId="3388804568" sldId="2145726434"/>
        </pc:sldMkLst>
      </pc:sldChg>
      <pc:sldChg chg="del">
        <pc:chgData name="Corey Spears" userId="7135ce18-2f2f-4c61-8ee6-643f3f0936a8" providerId="ADAL" clId="{AD8C159D-F0BE-48AA-8CEF-ECC37D25BFDC}" dt="2024-03-21T02:51:39.761" v="9" actId="47"/>
        <pc:sldMkLst>
          <pc:docMk/>
          <pc:sldMk cId="641795219" sldId="2145726435"/>
        </pc:sldMkLst>
      </pc:sldChg>
      <pc:sldChg chg="del">
        <pc:chgData name="Corey Spears" userId="7135ce18-2f2f-4c61-8ee6-643f3f0936a8" providerId="ADAL" clId="{AD8C159D-F0BE-48AA-8CEF-ECC37D25BFDC}" dt="2024-03-21T02:51:39.761" v="9" actId="47"/>
        <pc:sldMkLst>
          <pc:docMk/>
          <pc:sldMk cId="468043820" sldId="2145726436"/>
        </pc:sldMkLst>
      </pc:sldChg>
      <pc:sldChg chg="del">
        <pc:chgData name="Corey Spears" userId="7135ce18-2f2f-4c61-8ee6-643f3f0936a8" providerId="ADAL" clId="{AD8C159D-F0BE-48AA-8CEF-ECC37D25BFDC}" dt="2024-03-21T02:51:42.991" v="10" actId="47"/>
        <pc:sldMkLst>
          <pc:docMk/>
          <pc:sldMk cId="8313440" sldId="2145726437"/>
        </pc:sldMkLst>
      </pc:sldChg>
      <pc:sldChg chg="delSp modSp mod">
        <pc:chgData name="Corey Spears" userId="7135ce18-2f2f-4c61-8ee6-643f3f0936a8" providerId="ADAL" clId="{AD8C159D-F0BE-48AA-8CEF-ECC37D25BFDC}" dt="2024-03-21T02:53:59.840" v="94" actId="478"/>
        <pc:sldMkLst>
          <pc:docMk/>
          <pc:sldMk cId="3515401529" sldId="2145726439"/>
        </pc:sldMkLst>
        <pc:spChg chg="mod">
          <ac:chgData name="Corey Spears" userId="7135ce18-2f2f-4c61-8ee6-643f3f0936a8" providerId="ADAL" clId="{AD8C159D-F0BE-48AA-8CEF-ECC37D25BFDC}" dt="2024-03-21T02:53:33.339" v="93" actId="6549"/>
          <ac:spMkLst>
            <pc:docMk/>
            <pc:sldMk cId="3515401529" sldId="2145726439"/>
            <ac:spMk id="3" creationId="{AD704765-7D37-4A36-E088-4B478900FEA4}"/>
          </ac:spMkLst>
        </pc:spChg>
        <pc:spChg chg="del">
          <ac:chgData name="Corey Spears" userId="7135ce18-2f2f-4c61-8ee6-643f3f0936a8" providerId="ADAL" clId="{AD8C159D-F0BE-48AA-8CEF-ECC37D25BFDC}" dt="2024-03-21T02:53:59.840" v="94" actId="478"/>
          <ac:spMkLst>
            <pc:docMk/>
            <pc:sldMk cId="3515401529" sldId="2145726439"/>
            <ac:spMk id="4" creationId="{77FD9807-B00D-95D3-C2E2-5CC77FC24787}"/>
          </ac:spMkLst>
        </pc:spChg>
        <pc:spChg chg="mod">
          <ac:chgData name="Corey Spears" userId="7135ce18-2f2f-4c61-8ee6-643f3f0936a8" providerId="ADAL" clId="{AD8C159D-F0BE-48AA-8CEF-ECC37D25BFDC}" dt="2024-03-21T02:53:14.852" v="78" actId="20577"/>
          <ac:spMkLst>
            <pc:docMk/>
            <pc:sldMk cId="3515401529" sldId="2145726439"/>
            <ac:spMk id="13" creationId="{1341602D-E7AD-0CB2-2203-83CD6A61A7E2}"/>
          </ac:spMkLst>
        </pc:spChg>
        <pc:spChg chg="mod">
          <ac:chgData name="Corey Spears" userId="7135ce18-2f2f-4c61-8ee6-643f3f0936a8" providerId="ADAL" clId="{AD8C159D-F0BE-48AA-8CEF-ECC37D25BFDC}" dt="2024-03-21T02:53:01.165" v="65" actId="20577"/>
          <ac:spMkLst>
            <pc:docMk/>
            <pc:sldMk cId="3515401529" sldId="2145726439"/>
            <ac:spMk id="14" creationId="{2AED7FDD-1BE5-7DE3-7B94-C3F0FA938F27}"/>
          </ac:spMkLst>
        </pc:spChg>
      </pc:sldChg>
      <pc:sldChg chg="del">
        <pc:chgData name="Corey Spears" userId="7135ce18-2f2f-4c61-8ee6-643f3f0936a8" providerId="ADAL" clId="{AD8C159D-F0BE-48AA-8CEF-ECC37D25BFDC}" dt="2024-03-21T02:51:52.628" v="13" actId="47"/>
        <pc:sldMkLst>
          <pc:docMk/>
          <pc:sldMk cId="3552146388" sldId="2145726441"/>
        </pc:sldMkLst>
      </pc:sldChg>
      <pc:sldChg chg="del">
        <pc:chgData name="Corey Spears" userId="7135ce18-2f2f-4c61-8ee6-643f3f0936a8" providerId="ADAL" clId="{AD8C159D-F0BE-48AA-8CEF-ECC37D25BFDC}" dt="2024-03-21T02:51:52.628" v="13" actId="47"/>
        <pc:sldMkLst>
          <pc:docMk/>
          <pc:sldMk cId="3380541273" sldId="2145726442"/>
        </pc:sldMkLst>
      </pc:sldChg>
      <pc:sldChg chg="addSp delSp modSp mod">
        <pc:chgData name="Corey Spears" userId="7135ce18-2f2f-4c61-8ee6-643f3f0936a8" providerId="ADAL" clId="{AD8C159D-F0BE-48AA-8CEF-ECC37D25BFDC}" dt="2024-03-21T18:44:10.598" v="208" actId="6549"/>
        <pc:sldMkLst>
          <pc:docMk/>
          <pc:sldMk cId="2930809699" sldId="2145726443"/>
        </pc:sldMkLst>
        <pc:spChg chg="add del mod">
          <ac:chgData name="Corey Spears" userId="7135ce18-2f2f-4c61-8ee6-643f3f0936a8" providerId="ADAL" clId="{AD8C159D-F0BE-48AA-8CEF-ECC37D25BFDC}" dt="2024-03-21T16:59:21.005" v="126" actId="478"/>
          <ac:spMkLst>
            <pc:docMk/>
            <pc:sldMk cId="2930809699" sldId="2145726443"/>
            <ac:spMk id="4" creationId="{E5DB0E94-E38F-43B4-E176-4C673D0B341D}"/>
          </ac:spMkLst>
        </pc:spChg>
        <pc:spChg chg="add mod ord">
          <ac:chgData name="Corey Spears" userId="7135ce18-2f2f-4c61-8ee6-643f3f0936a8" providerId="ADAL" clId="{AD8C159D-F0BE-48AA-8CEF-ECC37D25BFDC}" dt="2024-03-21T18:22:28" v="175" actId="113"/>
          <ac:spMkLst>
            <pc:docMk/>
            <pc:sldMk cId="2930809699" sldId="2145726443"/>
            <ac:spMk id="5" creationId="{C07B722D-EA13-2FE2-AE23-4132E13F5D8D}"/>
          </ac:spMkLst>
        </pc:spChg>
        <pc:spChg chg="mod">
          <ac:chgData name="Corey Spears" userId="7135ce18-2f2f-4c61-8ee6-643f3f0936a8" providerId="ADAL" clId="{AD8C159D-F0BE-48AA-8CEF-ECC37D25BFDC}" dt="2024-03-21T18:44:10.598" v="208" actId="6549"/>
          <ac:spMkLst>
            <pc:docMk/>
            <pc:sldMk cId="2930809699" sldId="2145726443"/>
            <ac:spMk id="6" creationId="{C2BA5D6F-9362-B28E-C0E5-3AF72807391B}"/>
          </ac:spMkLst>
        </pc:spChg>
        <pc:spChg chg="mod">
          <ac:chgData name="Corey Spears" userId="7135ce18-2f2f-4c61-8ee6-643f3f0936a8" providerId="ADAL" clId="{AD8C159D-F0BE-48AA-8CEF-ECC37D25BFDC}" dt="2024-03-21T16:59:52.445" v="128" actId="692"/>
          <ac:spMkLst>
            <pc:docMk/>
            <pc:sldMk cId="2930809699" sldId="2145726443"/>
            <ac:spMk id="8" creationId="{596350D3-D9BA-D300-1D47-A83AE923D652}"/>
          </ac:spMkLst>
        </pc:spChg>
        <pc:spChg chg="mod">
          <ac:chgData name="Corey Spears" userId="7135ce18-2f2f-4c61-8ee6-643f3f0936a8" providerId="ADAL" clId="{AD8C159D-F0BE-48AA-8CEF-ECC37D25BFDC}" dt="2024-03-21T18:44:07.885" v="207" actId="1076"/>
          <ac:spMkLst>
            <pc:docMk/>
            <pc:sldMk cId="2930809699" sldId="2145726443"/>
            <ac:spMk id="95" creationId="{3E40CF31-F28A-0160-F46F-A9BD5AFED0A1}"/>
          </ac:spMkLst>
        </pc:spChg>
        <pc:spChg chg="del mod">
          <ac:chgData name="Corey Spears" userId="7135ce18-2f2f-4c61-8ee6-643f3f0936a8" providerId="ADAL" clId="{AD8C159D-F0BE-48AA-8CEF-ECC37D25BFDC}" dt="2024-03-21T18:22:01.783" v="170" actId="478"/>
          <ac:spMkLst>
            <pc:docMk/>
            <pc:sldMk cId="2930809699" sldId="2145726443"/>
            <ac:spMk id="115" creationId="{85281100-9AA3-7276-2A7C-8F1615A2ED88}"/>
          </ac:spMkLst>
        </pc:spChg>
        <pc:cxnChg chg="mod">
          <ac:chgData name="Corey Spears" userId="7135ce18-2f2f-4c61-8ee6-643f3f0936a8" providerId="ADAL" clId="{AD8C159D-F0BE-48AA-8CEF-ECC37D25BFDC}" dt="2024-03-21T17:00:02.167" v="130" actId="692"/>
          <ac:cxnSpMkLst>
            <pc:docMk/>
            <pc:sldMk cId="2930809699" sldId="2145726443"/>
            <ac:cxnSpMk id="32" creationId="{91D27E1C-3996-812F-4A49-9D4892E01B10}"/>
          </ac:cxnSpMkLst>
        </pc:cxnChg>
        <pc:cxnChg chg="mod">
          <ac:chgData name="Corey Spears" userId="7135ce18-2f2f-4c61-8ee6-643f3f0936a8" providerId="ADAL" clId="{AD8C159D-F0BE-48AA-8CEF-ECC37D25BFDC}" dt="2024-03-21T17:00:02.167" v="130" actId="692"/>
          <ac:cxnSpMkLst>
            <pc:docMk/>
            <pc:sldMk cId="2930809699" sldId="2145726443"/>
            <ac:cxnSpMk id="105" creationId="{CF50BC2E-7DA9-3B80-B94D-20DD4CD19236}"/>
          </ac:cxnSpMkLst>
        </pc:cxnChg>
        <pc:cxnChg chg="mod">
          <ac:chgData name="Corey Spears" userId="7135ce18-2f2f-4c61-8ee6-643f3f0936a8" providerId="ADAL" clId="{AD8C159D-F0BE-48AA-8CEF-ECC37D25BFDC}" dt="2024-03-21T17:00:02.167" v="130" actId="692"/>
          <ac:cxnSpMkLst>
            <pc:docMk/>
            <pc:sldMk cId="2930809699" sldId="2145726443"/>
            <ac:cxnSpMk id="118" creationId="{B4E42189-3194-10E2-71BE-8014DC2D3929}"/>
          </ac:cxnSpMkLst>
        </pc:cxnChg>
        <pc:cxnChg chg="mod">
          <ac:chgData name="Corey Spears" userId="7135ce18-2f2f-4c61-8ee6-643f3f0936a8" providerId="ADAL" clId="{AD8C159D-F0BE-48AA-8CEF-ECC37D25BFDC}" dt="2024-03-21T17:00:02.167" v="130" actId="692"/>
          <ac:cxnSpMkLst>
            <pc:docMk/>
            <pc:sldMk cId="2930809699" sldId="2145726443"/>
            <ac:cxnSpMk id="122" creationId="{77630BE7-6E37-F510-4C92-BDD4230CC8C9}"/>
          </ac:cxnSpMkLst>
        </pc:cxnChg>
      </pc:sldChg>
      <pc:sldChg chg="modSp mod">
        <pc:chgData name="Corey Spears" userId="7135ce18-2f2f-4c61-8ee6-643f3f0936a8" providerId="ADAL" clId="{AD8C159D-F0BE-48AA-8CEF-ECC37D25BFDC}" dt="2024-03-21T02:52:20.979" v="33" actId="20577"/>
        <pc:sldMkLst>
          <pc:docMk/>
          <pc:sldMk cId="2185964193" sldId="2145726445"/>
        </pc:sldMkLst>
        <pc:spChg chg="mod">
          <ac:chgData name="Corey Spears" userId="7135ce18-2f2f-4c61-8ee6-643f3f0936a8" providerId="ADAL" clId="{AD8C159D-F0BE-48AA-8CEF-ECC37D25BFDC}" dt="2024-03-21T02:52:20.979" v="33" actId="20577"/>
          <ac:spMkLst>
            <pc:docMk/>
            <pc:sldMk cId="2185964193" sldId="2145726445"/>
            <ac:spMk id="6" creationId="{C2BA5D6F-9362-B28E-C0E5-3AF72807391B}"/>
          </ac:spMkLst>
        </pc:spChg>
      </pc:sldChg>
      <pc:sldChg chg="modSp mod">
        <pc:chgData name="Corey Spears" userId="7135ce18-2f2f-4c61-8ee6-643f3f0936a8" providerId="ADAL" clId="{AD8C159D-F0BE-48AA-8CEF-ECC37D25BFDC}" dt="2024-03-21T02:52:46.439" v="54"/>
        <pc:sldMkLst>
          <pc:docMk/>
          <pc:sldMk cId="1131365350" sldId="2145726446"/>
        </pc:sldMkLst>
        <pc:spChg chg="mod">
          <ac:chgData name="Corey Spears" userId="7135ce18-2f2f-4c61-8ee6-643f3f0936a8" providerId="ADAL" clId="{AD8C159D-F0BE-48AA-8CEF-ECC37D25BFDC}" dt="2024-03-21T02:52:46.439" v="54"/>
          <ac:spMkLst>
            <pc:docMk/>
            <pc:sldMk cId="1131365350" sldId="2145726446"/>
            <ac:spMk id="6" creationId="{C2BA5D6F-9362-B28E-C0E5-3AF72807391B}"/>
          </ac:spMkLst>
        </pc:spChg>
      </pc:sldChg>
      <pc:sldChg chg="addSp delSp modSp add mod">
        <pc:chgData name="Corey Spears" userId="7135ce18-2f2f-4c61-8ee6-643f3f0936a8" providerId="ADAL" clId="{AD8C159D-F0BE-48AA-8CEF-ECC37D25BFDC}" dt="2024-03-21T18:46:36.649" v="209" actId="14100"/>
        <pc:sldMkLst>
          <pc:docMk/>
          <pc:sldMk cId="3099634382" sldId="2145726448"/>
        </pc:sldMkLst>
        <pc:spChg chg="add mod ord">
          <ac:chgData name="Corey Spears" userId="7135ce18-2f2f-4c61-8ee6-643f3f0936a8" providerId="ADAL" clId="{AD8C159D-F0BE-48AA-8CEF-ECC37D25BFDC}" dt="2024-03-21T18:46:36.649" v="209" actId="14100"/>
          <ac:spMkLst>
            <pc:docMk/>
            <pc:sldMk cId="3099634382" sldId="2145726448"/>
            <ac:spMk id="3" creationId="{6A82D96B-B0D3-8F4F-FC96-CF8ADDAFB370}"/>
          </ac:spMkLst>
        </pc:spChg>
        <pc:spChg chg="del">
          <ac:chgData name="Corey Spears" userId="7135ce18-2f2f-4c61-8ee6-643f3f0936a8" providerId="ADAL" clId="{AD8C159D-F0BE-48AA-8CEF-ECC37D25BFDC}" dt="2024-03-21T14:21:37.939" v="112" actId="478"/>
          <ac:spMkLst>
            <pc:docMk/>
            <pc:sldMk cId="3099634382" sldId="2145726448"/>
            <ac:spMk id="4" creationId="{E5DB0E94-E38F-43B4-E176-4C673D0B341D}"/>
          </ac:spMkLst>
        </pc:spChg>
        <pc:spChg chg="mod">
          <ac:chgData name="Corey Spears" userId="7135ce18-2f2f-4c61-8ee6-643f3f0936a8" providerId="ADAL" clId="{AD8C159D-F0BE-48AA-8CEF-ECC37D25BFDC}" dt="2024-03-21T18:23:03.569" v="205" actId="20577"/>
          <ac:spMkLst>
            <pc:docMk/>
            <pc:sldMk cId="3099634382" sldId="2145726448"/>
            <ac:spMk id="6" creationId="{C2BA5D6F-9362-B28E-C0E5-3AF72807391B}"/>
          </ac:spMkLst>
        </pc:spChg>
        <pc:spChg chg="del">
          <ac:chgData name="Corey Spears" userId="7135ce18-2f2f-4c61-8ee6-643f3f0936a8" providerId="ADAL" clId="{AD8C159D-F0BE-48AA-8CEF-ECC37D25BFDC}" dt="2024-03-21T14:21:45.701" v="114" actId="478"/>
          <ac:spMkLst>
            <pc:docMk/>
            <pc:sldMk cId="3099634382" sldId="2145726448"/>
            <ac:spMk id="8" creationId="{596350D3-D9BA-D300-1D47-A83AE923D652}"/>
          </ac:spMkLst>
        </pc:spChg>
        <pc:spChg chg="del mod">
          <ac:chgData name="Corey Spears" userId="7135ce18-2f2f-4c61-8ee6-643f3f0936a8" providerId="ADAL" clId="{AD8C159D-F0BE-48AA-8CEF-ECC37D25BFDC}" dt="2024-03-21T18:22:40.007" v="176" actId="478"/>
          <ac:spMkLst>
            <pc:docMk/>
            <pc:sldMk cId="3099634382" sldId="2145726448"/>
            <ac:spMk id="115" creationId="{85281100-9AA3-7276-2A7C-8F1615A2ED88}"/>
          </ac:spMkLst>
        </pc:spChg>
      </pc:sldChg>
      <pc:sldMasterChg chg="delSldLayout">
        <pc:chgData name="Corey Spears" userId="7135ce18-2f2f-4c61-8ee6-643f3f0936a8" providerId="ADAL" clId="{AD8C159D-F0BE-48AA-8CEF-ECC37D25BFDC}" dt="2024-03-21T02:51:39.761" v="9" actId="47"/>
        <pc:sldMasterMkLst>
          <pc:docMk/>
          <pc:sldMasterMk cId="2716588663" sldId="2147484104"/>
        </pc:sldMasterMkLst>
        <pc:sldLayoutChg chg="del">
          <pc:chgData name="Corey Spears" userId="7135ce18-2f2f-4c61-8ee6-643f3f0936a8" providerId="ADAL" clId="{AD8C159D-F0BE-48AA-8CEF-ECC37D25BFDC}" dt="2024-03-21T02:51:39.761" v="9" actId="47"/>
          <pc:sldLayoutMkLst>
            <pc:docMk/>
            <pc:sldMasterMk cId="2716588663" sldId="2147484104"/>
            <pc:sldLayoutMk cId="1848706460" sldId="2147484111"/>
          </pc:sldLayoutMkLst>
        </pc:sldLayoutChg>
      </pc:sldMasterChg>
    </pc:docChg>
  </pc:docChgLst>
  <pc:docChgLst>
    <pc:chgData name="Corey Spears" userId="7135ce18-2f2f-4c61-8ee6-643f3f0936a8" providerId="ADAL" clId="{8545BDE6-3CFB-48DD-8CE0-48DE10946765}"/>
    <pc:docChg chg="undo custSel addSld modSld sldOrd">
      <pc:chgData name="Corey Spears" userId="7135ce18-2f2f-4c61-8ee6-643f3f0936a8" providerId="ADAL" clId="{8545BDE6-3CFB-48DD-8CE0-48DE10946765}" dt="2024-03-26T08:11:11.806" v="264" actId="14100"/>
      <pc:docMkLst>
        <pc:docMk/>
      </pc:docMkLst>
      <pc:sldChg chg="modSp mod">
        <pc:chgData name="Corey Spears" userId="7135ce18-2f2f-4c61-8ee6-643f3f0936a8" providerId="ADAL" clId="{8545BDE6-3CFB-48DD-8CE0-48DE10946765}" dt="2024-03-25T05:10:02.372" v="11" actId="20577"/>
        <pc:sldMkLst>
          <pc:docMk/>
          <pc:sldMk cId="2930809699" sldId="2145726443"/>
        </pc:sldMkLst>
        <pc:spChg chg="mod">
          <ac:chgData name="Corey Spears" userId="7135ce18-2f2f-4c61-8ee6-643f3f0936a8" providerId="ADAL" clId="{8545BDE6-3CFB-48DD-8CE0-48DE10946765}" dt="2024-03-25T05:09:26.285" v="1" actId="6549"/>
          <ac:spMkLst>
            <pc:docMk/>
            <pc:sldMk cId="2930809699" sldId="2145726443"/>
            <ac:spMk id="8" creationId="{596350D3-D9BA-D300-1D47-A83AE923D652}"/>
          </ac:spMkLst>
        </pc:spChg>
        <pc:spChg chg="mod">
          <ac:chgData name="Corey Spears" userId="7135ce18-2f2f-4c61-8ee6-643f3f0936a8" providerId="ADAL" clId="{8545BDE6-3CFB-48DD-8CE0-48DE10946765}" dt="2024-03-25T05:10:02.372" v="11" actId="20577"/>
          <ac:spMkLst>
            <pc:docMk/>
            <pc:sldMk cId="2930809699" sldId="2145726443"/>
            <ac:spMk id="10" creationId="{AACDE751-33E1-8C35-AC31-B9DDB2D9FA05}"/>
          </ac:spMkLst>
        </pc:spChg>
        <pc:spChg chg="mod">
          <ac:chgData name="Corey Spears" userId="7135ce18-2f2f-4c61-8ee6-643f3f0936a8" providerId="ADAL" clId="{8545BDE6-3CFB-48DD-8CE0-48DE10946765}" dt="2024-03-25T05:09:30.802" v="2" actId="6549"/>
          <ac:spMkLst>
            <pc:docMk/>
            <pc:sldMk cId="2930809699" sldId="2145726443"/>
            <ac:spMk id="65" creationId="{E15B7E0A-02BF-E873-6020-887F90EE82B4}"/>
          </ac:spMkLst>
        </pc:spChg>
        <pc:spChg chg="mod">
          <ac:chgData name="Corey Spears" userId="7135ce18-2f2f-4c61-8ee6-643f3f0936a8" providerId="ADAL" clId="{8545BDE6-3CFB-48DD-8CE0-48DE10946765}" dt="2024-03-25T05:09:45.413" v="3" actId="6549"/>
          <ac:spMkLst>
            <pc:docMk/>
            <pc:sldMk cId="2930809699" sldId="2145726443"/>
            <ac:spMk id="70" creationId="{7E6E28A1-9C6B-8637-51D5-FC8EB93B7B28}"/>
          </ac:spMkLst>
        </pc:spChg>
        <pc:spChg chg="mod">
          <ac:chgData name="Corey Spears" userId="7135ce18-2f2f-4c61-8ee6-643f3f0936a8" providerId="ADAL" clId="{8545BDE6-3CFB-48DD-8CE0-48DE10946765}" dt="2024-03-25T05:09:48.509" v="4" actId="6549"/>
          <ac:spMkLst>
            <pc:docMk/>
            <pc:sldMk cId="2930809699" sldId="2145726443"/>
            <ac:spMk id="74" creationId="{477697EC-102D-41CD-1947-C28E817B2872}"/>
          </ac:spMkLst>
        </pc:spChg>
        <pc:spChg chg="mod">
          <ac:chgData name="Corey Spears" userId="7135ce18-2f2f-4c61-8ee6-643f3f0936a8" providerId="ADAL" clId="{8545BDE6-3CFB-48DD-8CE0-48DE10946765}" dt="2024-03-25T05:09:50.940" v="5" actId="6549"/>
          <ac:spMkLst>
            <pc:docMk/>
            <pc:sldMk cId="2930809699" sldId="2145726443"/>
            <ac:spMk id="77" creationId="{30565AAC-65AE-6B87-9054-A398FA3820F4}"/>
          </ac:spMkLst>
        </pc:spChg>
      </pc:sldChg>
      <pc:sldChg chg="modSp mod">
        <pc:chgData name="Corey Spears" userId="7135ce18-2f2f-4c61-8ee6-643f3f0936a8" providerId="ADAL" clId="{8545BDE6-3CFB-48DD-8CE0-48DE10946765}" dt="2024-03-25T05:11:09.044" v="43" actId="6549"/>
        <pc:sldMkLst>
          <pc:docMk/>
          <pc:sldMk cId="3640671384" sldId="2145726444"/>
        </pc:sldMkLst>
        <pc:spChg chg="mod">
          <ac:chgData name="Corey Spears" userId="7135ce18-2f2f-4c61-8ee6-643f3f0936a8" providerId="ADAL" clId="{8545BDE6-3CFB-48DD-8CE0-48DE10946765}" dt="2024-03-25T05:11:09.044" v="43" actId="6549"/>
          <ac:spMkLst>
            <pc:docMk/>
            <pc:sldMk cId="3640671384" sldId="2145726444"/>
            <ac:spMk id="45" creationId="{3B79A0FD-9B77-ADAB-4DBE-FD9C5B1FC3F6}"/>
          </ac:spMkLst>
        </pc:spChg>
      </pc:sldChg>
      <pc:sldChg chg="modSp mod">
        <pc:chgData name="Corey Spears" userId="7135ce18-2f2f-4c61-8ee6-643f3f0936a8" providerId="ADAL" clId="{8545BDE6-3CFB-48DD-8CE0-48DE10946765}" dt="2024-03-25T06:14:48.309" v="45" actId="114"/>
        <pc:sldMkLst>
          <pc:docMk/>
          <pc:sldMk cId="2185964193" sldId="2145726445"/>
        </pc:sldMkLst>
        <pc:spChg chg="mod">
          <ac:chgData name="Corey Spears" userId="7135ce18-2f2f-4c61-8ee6-643f3f0936a8" providerId="ADAL" clId="{8545BDE6-3CFB-48DD-8CE0-48DE10946765}" dt="2024-03-25T06:14:48.309" v="45" actId="114"/>
          <ac:spMkLst>
            <pc:docMk/>
            <pc:sldMk cId="2185964193" sldId="2145726445"/>
            <ac:spMk id="4" creationId="{AE27BE67-6A07-C8F5-E335-EE211AF43429}"/>
          </ac:spMkLst>
        </pc:spChg>
        <pc:spChg chg="mod">
          <ac:chgData name="Corey Spears" userId="7135ce18-2f2f-4c61-8ee6-643f3f0936a8" providerId="ADAL" clId="{8545BDE6-3CFB-48DD-8CE0-48DE10946765}" dt="2024-03-25T05:10:45.142" v="28" actId="6549"/>
          <ac:spMkLst>
            <pc:docMk/>
            <pc:sldMk cId="2185964193" sldId="2145726445"/>
            <ac:spMk id="8" creationId="{596350D3-D9BA-D300-1D47-A83AE923D652}"/>
          </ac:spMkLst>
        </pc:spChg>
        <pc:spChg chg="mod">
          <ac:chgData name="Corey Spears" userId="7135ce18-2f2f-4c61-8ee6-643f3f0936a8" providerId="ADAL" clId="{8545BDE6-3CFB-48DD-8CE0-48DE10946765}" dt="2024-03-25T05:11:41.536" v="44" actId="692"/>
          <ac:spMkLst>
            <pc:docMk/>
            <pc:sldMk cId="2185964193" sldId="2145726445"/>
            <ac:spMk id="20" creationId="{B2DE5975-5AE9-D90C-EA81-84409C36CDD1}"/>
          </ac:spMkLst>
        </pc:spChg>
      </pc:sldChg>
      <pc:sldChg chg="modSp mod">
        <pc:chgData name="Corey Spears" userId="7135ce18-2f2f-4c61-8ee6-643f3f0936a8" providerId="ADAL" clId="{8545BDE6-3CFB-48DD-8CE0-48DE10946765}" dt="2024-03-25T05:09:18.588" v="0" actId="6549"/>
        <pc:sldMkLst>
          <pc:docMk/>
          <pc:sldMk cId="1131365350" sldId="2145726446"/>
        </pc:sldMkLst>
        <pc:spChg chg="mod">
          <ac:chgData name="Corey Spears" userId="7135ce18-2f2f-4c61-8ee6-643f3f0936a8" providerId="ADAL" clId="{8545BDE6-3CFB-48DD-8CE0-48DE10946765}" dt="2024-03-25T05:09:18.588" v="0" actId="6549"/>
          <ac:spMkLst>
            <pc:docMk/>
            <pc:sldMk cId="1131365350" sldId="2145726446"/>
            <ac:spMk id="8" creationId="{596350D3-D9BA-D300-1D47-A83AE923D652}"/>
          </ac:spMkLst>
        </pc:spChg>
      </pc:sldChg>
      <pc:sldChg chg="addSp delSp modSp mod">
        <pc:chgData name="Corey Spears" userId="7135ce18-2f2f-4c61-8ee6-643f3f0936a8" providerId="ADAL" clId="{8545BDE6-3CFB-48DD-8CE0-48DE10946765}" dt="2024-03-25T06:47:34.938" v="224" actId="1036"/>
        <pc:sldMkLst>
          <pc:docMk/>
          <pc:sldMk cId="1346239643" sldId="2145726447"/>
        </pc:sldMkLst>
        <pc:spChg chg="add mod">
          <ac:chgData name="Corey Spears" userId="7135ce18-2f2f-4c61-8ee6-643f3f0936a8" providerId="ADAL" clId="{8545BDE6-3CFB-48DD-8CE0-48DE10946765}" dt="2024-03-25T06:47:15.928" v="198" actId="1076"/>
          <ac:spMkLst>
            <pc:docMk/>
            <pc:sldMk cId="1346239643" sldId="2145726447"/>
            <ac:spMk id="2" creationId="{93D7787C-B7F3-38A5-1B76-A1EE4537B7AB}"/>
          </ac:spMkLst>
        </pc:spChg>
        <pc:spChg chg="mod">
          <ac:chgData name="Corey Spears" userId="7135ce18-2f2f-4c61-8ee6-643f3f0936a8" providerId="ADAL" clId="{8545BDE6-3CFB-48DD-8CE0-48DE10946765}" dt="2024-03-25T06:47:26.366" v="201" actId="1076"/>
          <ac:spMkLst>
            <pc:docMk/>
            <pc:sldMk cId="1346239643" sldId="2145726447"/>
            <ac:spMk id="4" creationId="{90D7CA0F-FD69-5B45-129D-AF8F992CBFB9}"/>
          </ac:spMkLst>
        </pc:spChg>
        <pc:spChg chg="mod">
          <ac:chgData name="Corey Spears" userId="7135ce18-2f2f-4c61-8ee6-643f3f0936a8" providerId="ADAL" clId="{8545BDE6-3CFB-48DD-8CE0-48DE10946765}" dt="2024-03-25T06:47:07.166" v="197" actId="1076"/>
          <ac:spMkLst>
            <pc:docMk/>
            <pc:sldMk cId="1346239643" sldId="2145726447"/>
            <ac:spMk id="7" creationId="{36EE08A9-2DE6-FA0C-B2C2-92BA39D63B65}"/>
          </ac:spMkLst>
        </pc:spChg>
        <pc:spChg chg="add mod">
          <ac:chgData name="Corey Spears" userId="7135ce18-2f2f-4c61-8ee6-643f3f0936a8" providerId="ADAL" clId="{8545BDE6-3CFB-48DD-8CE0-48DE10946765}" dt="2024-03-25T06:46:49.402" v="186" actId="1076"/>
          <ac:spMkLst>
            <pc:docMk/>
            <pc:sldMk cId="1346239643" sldId="2145726447"/>
            <ac:spMk id="8" creationId="{ABD2E4FE-84DF-53AA-6908-8F67AE416DDA}"/>
          </ac:spMkLst>
        </pc:spChg>
        <pc:spChg chg="del mod">
          <ac:chgData name="Corey Spears" userId="7135ce18-2f2f-4c61-8ee6-643f3f0936a8" providerId="ADAL" clId="{8545BDE6-3CFB-48DD-8CE0-48DE10946765}" dt="2024-03-25T06:44:58.922" v="69" actId="478"/>
          <ac:spMkLst>
            <pc:docMk/>
            <pc:sldMk cId="1346239643" sldId="2145726447"/>
            <ac:spMk id="9" creationId="{39E359D8-6563-4725-96DA-5FF35849B1B4}"/>
          </ac:spMkLst>
        </pc:spChg>
        <pc:spChg chg="mod">
          <ac:chgData name="Corey Spears" userId="7135ce18-2f2f-4c61-8ee6-643f3f0936a8" providerId="ADAL" clId="{8545BDE6-3CFB-48DD-8CE0-48DE10946765}" dt="2024-03-25T06:47:03.182" v="196" actId="1076"/>
          <ac:spMkLst>
            <pc:docMk/>
            <pc:sldMk cId="1346239643" sldId="2145726447"/>
            <ac:spMk id="28" creationId="{8530895C-0408-AF85-252C-E926DDF7A697}"/>
          </ac:spMkLst>
        </pc:spChg>
        <pc:spChg chg="mod">
          <ac:chgData name="Corey Spears" userId="7135ce18-2f2f-4c61-8ee6-643f3f0936a8" providerId="ADAL" clId="{8545BDE6-3CFB-48DD-8CE0-48DE10946765}" dt="2024-03-25T06:45:35.596" v="95" actId="164"/>
          <ac:spMkLst>
            <pc:docMk/>
            <pc:sldMk cId="1346239643" sldId="2145726447"/>
            <ac:spMk id="65" creationId="{EFFB7397-B777-5F78-4CEE-854690943635}"/>
          </ac:spMkLst>
        </pc:spChg>
        <pc:spChg chg="del">
          <ac:chgData name="Corey Spears" userId="7135ce18-2f2f-4c61-8ee6-643f3f0936a8" providerId="ADAL" clId="{8545BDE6-3CFB-48DD-8CE0-48DE10946765}" dt="2024-03-25T06:45:02.154" v="70" actId="478"/>
          <ac:spMkLst>
            <pc:docMk/>
            <pc:sldMk cId="1346239643" sldId="2145726447"/>
            <ac:spMk id="128" creationId="{936C71C3-BE57-AF8A-2D2D-FB03866F4573}"/>
          </ac:spMkLst>
        </pc:spChg>
        <pc:grpChg chg="add mod">
          <ac:chgData name="Corey Spears" userId="7135ce18-2f2f-4c61-8ee6-643f3f0936a8" providerId="ADAL" clId="{8545BDE6-3CFB-48DD-8CE0-48DE10946765}" dt="2024-03-25T06:45:51.376" v="116" actId="164"/>
          <ac:grpSpMkLst>
            <pc:docMk/>
            <pc:sldMk cId="1346239643" sldId="2145726447"/>
            <ac:grpSpMk id="3" creationId="{D6402F7D-7DA6-0809-3CDA-09B11DAEEBAA}"/>
          </ac:grpSpMkLst>
        </pc:grpChg>
        <pc:grpChg chg="add mod">
          <ac:chgData name="Corey Spears" userId="7135ce18-2f2f-4c61-8ee6-643f3f0936a8" providerId="ADAL" clId="{8545BDE6-3CFB-48DD-8CE0-48DE10946765}" dt="2024-03-25T06:47:34.938" v="224" actId="1036"/>
          <ac:grpSpMkLst>
            <pc:docMk/>
            <pc:sldMk cId="1346239643" sldId="2145726447"/>
            <ac:grpSpMk id="5" creationId="{04F391A2-FD7D-B5B7-C1CF-592C8F365508}"/>
          </ac:grpSpMkLst>
        </pc:grpChg>
        <pc:grpChg chg="mod">
          <ac:chgData name="Corey Spears" userId="7135ce18-2f2f-4c61-8ee6-643f3f0936a8" providerId="ADAL" clId="{8545BDE6-3CFB-48DD-8CE0-48DE10946765}" dt="2024-03-25T06:45:29.473" v="94" actId="1036"/>
          <ac:grpSpMkLst>
            <pc:docMk/>
            <pc:sldMk cId="1346239643" sldId="2145726447"/>
            <ac:grpSpMk id="68" creationId="{623C6944-A919-F1D5-6104-D9F775A428F2}"/>
          </ac:grpSpMkLst>
        </pc:grpChg>
        <pc:picChg chg="mod">
          <ac:chgData name="Corey Spears" userId="7135ce18-2f2f-4c61-8ee6-643f3f0936a8" providerId="ADAL" clId="{8545BDE6-3CFB-48DD-8CE0-48DE10946765}" dt="2024-03-25T06:45:51.376" v="116" actId="164"/>
          <ac:picMkLst>
            <pc:docMk/>
            <pc:sldMk cId="1346239643" sldId="2145726447"/>
            <ac:picMk id="110" creationId="{B0AEA401-E5D2-9D93-CF5F-3E16221EBE5C}"/>
          </ac:picMkLst>
        </pc:picChg>
        <pc:picChg chg="mod">
          <ac:chgData name="Corey Spears" userId="7135ce18-2f2f-4c61-8ee6-643f3f0936a8" providerId="ADAL" clId="{8545BDE6-3CFB-48DD-8CE0-48DE10946765}" dt="2024-03-25T06:45:35.596" v="95" actId="164"/>
          <ac:picMkLst>
            <pc:docMk/>
            <pc:sldMk cId="1346239643" sldId="2145726447"/>
            <ac:picMk id="111" creationId="{B421B0A4-7C9F-C26C-15BF-DC5F1ACB3775}"/>
          </ac:picMkLst>
        </pc:picChg>
      </pc:sldChg>
      <pc:sldChg chg="modSp mod">
        <pc:chgData name="Corey Spears" userId="7135ce18-2f2f-4c61-8ee6-643f3f0936a8" providerId="ADAL" clId="{8545BDE6-3CFB-48DD-8CE0-48DE10946765}" dt="2024-03-25T05:10:29.876" v="27" actId="6549"/>
        <pc:sldMkLst>
          <pc:docMk/>
          <pc:sldMk cId="3099634382" sldId="2145726448"/>
        </pc:sldMkLst>
        <pc:spChg chg="mod">
          <ac:chgData name="Corey Spears" userId="7135ce18-2f2f-4c61-8ee6-643f3f0936a8" providerId="ADAL" clId="{8545BDE6-3CFB-48DD-8CE0-48DE10946765}" dt="2024-03-25T05:10:19.020" v="24" actId="20577"/>
          <ac:spMkLst>
            <pc:docMk/>
            <pc:sldMk cId="3099634382" sldId="2145726448"/>
            <ac:spMk id="10" creationId="{AACDE751-33E1-8C35-AC31-B9DDB2D9FA05}"/>
          </ac:spMkLst>
        </pc:spChg>
        <pc:spChg chg="mod">
          <ac:chgData name="Corey Spears" userId="7135ce18-2f2f-4c61-8ee6-643f3f0936a8" providerId="ADAL" clId="{8545BDE6-3CFB-48DD-8CE0-48DE10946765}" dt="2024-03-25T05:10:12.413" v="12" actId="6549"/>
          <ac:spMkLst>
            <pc:docMk/>
            <pc:sldMk cId="3099634382" sldId="2145726448"/>
            <ac:spMk id="65" creationId="{E15B7E0A-02BF-E873-6020-887F90EE82B4}"/>
          </ac:spMkLst>
        </pc:spChg>
        <pc:spChg chg="mod">
          <ac:chgData name="Corey Spears" userId="7135ce18-2f2f-4c61-8ee6-643f3f0936a8" providerId="ADAL" clId="{8545BDE6-3CFB-48DD-8CE0-48DE10946765}" dt="2024-03-25T05:10:22.620" v="25" actId="6549"/>
          <ac:spMkLst>
            <pc:docMk/>
            <pc:sldMk cId="3099634382" sldId="2145726448"/>
            <ac:spMk id="70" creationId="{7E6E28A1-9C6B-8637-51D5-FC8EB93B7B28}"/>
          </ac:spMkLst>
        </pc:spChg>
        <pc:spChg chg="mod">
          <ac:chgData name="Corey Spears" userId="7135ce18-2f2f-4c61-8ee6-643f3f0936a8" providerId="ADAL" clId="{8545BDE6-3CFB-48DD-8CE0-48DE10946765}" dt="2024-03-25T05:10:26.004" v="26" actId="6549"/>
          <ac:spMkLst>
            <pc:docMk/>
            <pc:sldMk cId="3099634382" sldId="2145726448"/>
            <ac:spMk id="74" creationId="{477697EC-102D-41CD-1947-C28E817B2872}"/>
          </ac:spMkLst>
        </pc:spChg>
        <pc:spChg chg="mod">
          <ac:chgData name="Corey Spears" userId="7135ce18-2f2f-4c61-8ee6-643f3f0936a8" providerId="ADAL" clId="{8545BDE6-3CFB-48DD-8CE0-48DE10946765}" dt="2024-03-25T05:10:29.876" v="27" actId="6549"/>
          <ac:spMkLst>
            <pc:docMk/>
            <pc:sldMk cId="3099634382" sldId="2145726448"/>
            <ac:spMk id="77" creationId="{30565AAC-65AE-6B87-9054-A398FA3820F4}"/>
          </ac:spMkLst>
        </pc:spChg>
      </pc:sldChg>
      <pc:sldChg chg="addSp delSp modSp new mod ord">
        <pc:chgData name="Corey Spears" userId="7135ce18-2f2f-4c61-8ee6-643f3f0936a8" providerId="ADAL" clId="{8545BDE6-3CFB-48DD-8CE0-48DE10946765}" dt="2024-03-26T08:09:38.820" v="238" actId="14100"/>
        <pc:sldMkLst>
          <pc:docMk/>
          <pc:sldMk cId="2613752805" sldId="2145726449"/>
        </pc:sldMkLst>
        <pc:spChg chg="add del mod">
          <ac:chgData name="Corey Spears" userId="7135ce18-2f2f-4c61-8ee6-643f3f0936a8" providerId="ADAL" clId="{8545BDE6-3CFB-48DD-8CE0-48DE10946765}" dt="2024-03-26T08:07:41.355" v="227"/>
          <ac:spMkLst>
            <pc:docMk/>
            <pc:sldMk cId="2613752805" sldId="2145726449"/>
            <ac:spMk id="4" creationId="{B67739A1-B232-D969-F596-F04AB4155E1A}"/>
          </ac:spMkLst>
        </pc:spChg>
        <pc:spChg chg="add del mod">
          <ac:chgData name="Corey Spears" userId="7135ce18-2f2f-4c61-8ee6-643f3f0936a8" providerId="ADAL" clId="{8545BDE6-3CFB-48DD-8CE0-48DE10946765}" dt="2024-03-26T08:07:41.355" v="227"/>
          <ac:spMkLst>
            <pc:docMk/>
            <pc:sldMk cId="2613752805" sldId="2145726449"/>
            <ac:spMk id="5" creationId="{A4F0DA05-4897-1824-A9C3-CB373EB7EB75}"/>
          </ac:spMkLst>
        </pc:spChg>
        <pc:spChg chg="add del mod">
          <ac:chgData name="Corey Spears" userId="7135ce18-2f2f-4c61-8ee6-643f3f0936a8" providerId="ADAL" clId="{8545BDE6-3CFB-48DD-8CE0-48DE10946765}" dt="2024-03-26T08:07:41.355" v="227"/>
          <ac:spMkLst>
            <pc:docMk/>
            <pc:sldMk cId="2613752805" sldId="2145726449"/>
            <ac:spMk id="6" creationId="{9DACA987-2119-2F24-5D4E-F17DE7B0F3CF}"/>
          </ac:spMkLst>
        </pc:spChg>
        <pc:spChg chg="mod">
          <ac:chgData name="Corey Spears" userId="7135ce18-2f2f-4c61-8ee6-643f3f0936a8" providerId="ADAL" clId="{8545BDE6-3CFB-48DD-8CE0-48DE10946765}" dt="2024-03-26T08:07:36.847" v="226"/>
          <ac:spMkLst>
            <pc:docMk/>
            <pc:sldMk cId="2613752805" sldId="2145726449"/>
            <ac:spMk id="8" creationId="{2D1AAEEE-94E6-6AD7-217C-FC54C4BBF944}"/>
          </ac:spMkLst>
        </pc:spChg>
        <pc:spChg chg="mod">
          <ac:chgData name="Corey Spears" userId="7135ce18-2f2f-4c61-8ee6-643f3f0936a8" providerId="ADAL" clId="{8545BDE6-3CFB-48DD-8CE0-48DE10946765}" dt="2024-03-26T08:07:36.847" v="226"/>
          <ac:spMkLst>
            <pc:docMk/>
            <pc:sldMk cId="2613752805" sldId="2145726449"/>
            <ac:spMk id="9" creationId="{A2B5CAFE-121B-5D06-6994-18291EDE0F90}"/>
          </ac:spMkLst>
        </pc:spChg>
        <pc:spChg chg="mod">
          <ac:chgData name="Corey Spears" userId="7135ce18-2f2f-4c61-8ee6-643f3f0936a8" providerId="ADAL" clId="{8545BDE6-3CFB-48DD-8CE0-48DE10946765}" dt="2024-03-26T08:07:36.847" v="226"/>
          <ac:spMkLst>
            <pc:docMk/>
            <pc:sldMk cId="2613752805" sldId="2145726449"/>
            <ac:spMk id="10" creationId="{8410902E-DDF8-1500-3094-49C2AF4834DC}"/>
          </ac:spMkLst>
        </pc:spChg>
        <pc:spChg chg="mod">
          <ac:chgData name="Corey Spears" userId="7135ce18-2f2f-4c61-8ee6-643f3f0936a8" providerId="ADAL" clId="{8545BDE6-3CFB-48DD-8CE0-48DE10946765}" dt="2024-03-26T08:07:36.847" v="226"/>
          <ac:spMkLst>
            <pc:docMk/>
            <pc:sldMk cId="2613752805" sldId="2145726449"/>
            <ac:spMk id="12" creationId="{2CFD28D0-4A89-0B4F-0034-4E2024723BB8}"/>
          </ac:spMkLst>
        </pc:spChg>
        <pc:spChg chg="mod">
          <ac:chgData name="Corey Spears" userId="7135ce18-2f2f-4c61-8ee6-643f3f0936a8" providerId="ADAL" clId="{8545BDE6-3CFB-48DD-8CE0-48DE10946765}" dt="2024-03-26T08:07:36.847" v="226"/>
          <ac:spMkLst>
            <pc:docMk/>
            <pc:sldMk cId="2613752805" sldId="2145726449"/>
            <ac:spMk id="13" creationId="{EBC3AF41-8A96-252B-0E5B-92290F7CEEC0}"/>
          </ac:spMkLst>
        </pc:spChg>
        <pc:spChg chg="mod">
          <ac:chgData name="Corey Spears" userId="7135ce18-2f2f-4c61-8ee6-643f3f0936a8" providerId="ADAL" clId="{8545BDE6-3CFB-48DD-8CE0-48DE10946765}" dt="2024-03-26T08:07:36.847" v="226"/>
          <ac:spMkLst>
            <pc:docMk/>
            <pc:sldMk cId="2613752805" sldId="2145726449"/>
            <ac:spMk id="14" creationId="{4FDFFDBC-87F1-E585-062E-0A42F06A91B5}"/>
          </ac:spMkLst>
        </pc:spChg>
        <pc:spChg chg="mod">
          <ac:chgData name="Corey Spears" userId="7135ce18-2f2f-4c61-8ee6-643f3f0936a8" providerId="ADAL" clId="{8545BDE6-3CFB-48DD-8CE0-48DE10946765}" dt="2024-03-26T08:07:36.847" v="226"/>
          <ac:spMkLst>
            <pc:docMk/>
            <pc:sldMk cId="2613752805" sldId="2145726449"/>
            <ac:spMk id="16" creationId="{61C73DDA-A228-8152-B48C-38A48885B3CB}"/>
          </ac:spMkLst>
        </pc:spChg>
        <pc:spChg chg="mod">
          <ac:chgData name="Corey Spears" userId="7135ce18-2f2f-4c61-8ee6-643f3f0936a8" providerId="ADAL" clId="{8545BDE6-3CFB-48DD-8CE0-48DE10946765}" dt="2024-03-26T08:07:36.847" v="226"/>
          <ac:spMkLst>
            <pc:docMk/>
            <pc:sldMk cId="2613752805" sldId="2145726449"/>
            <ac:spMk id="17" creationId="{00CF383E-C4E1-A738-8C70-E8078A9FA989}"/>
          </ac:spMkLst>
        </pc:spChg>
        <pc:spChg chg="mod">
          <ac:chgData name="Corey Spears" userId="7135ce18-2f2f-4c61-8ee6-643f3f0936a8" providerId="ADAL" clId="{8545BDE6-3CFB-48DD-8CE0-48DE10946765}" dt="2024-03-26T08:07:36.847" v="226"/>
          <ac:spMkLst>
            <pc:docMk/>
            <pc:sldMk cId="2613752805" sldId="2145726449"/>
            <ac:spMk id="18" creationId="{5D36150D-F5D5-19D3-AC04-C59371E659B6}"/>
          </ac:spMkLst>
        </pc:spChg>
        <pc:spChg chg="mod">
          <ac:chgData name="Corey Spears" userId="7135ce18-2f2f-4c61-8ee6-643f3f0936a8" providerId="ADAL" clId="{8545BDE6-3CFB-48DD-8CE0-48DE10946765}" dt="2024-03-26T08:07:36.847" v="226"/>
          <ac:spMkLst>
            <pc:docMk/>
            <pc:sldMk cId="2613752805" sldId="2145726449"/>
            <ac:spMk id="19" creationId="{F9A39737-3E5E-2AD0-835C-6C9644B20B29}"/>
          </ac:spMkLst>
        </pc:spChg>
        <pc:spChg chg="mod">
          <ac:chgData name="Corey Spears" userId="7135ce18-2f2f-4c61-8ee6-643f3f0936a8" providerId="ADAL" clId="{8545BDE6-3CFB-48DD-8CE0-48DE10946765}" dt="2024-03-26T08:07:36.847" v="226"/>
          <ac:spMkLst>
            <pc:docMk/>
            <pc:sldMk cId="2613752805" sldId="2145726449"/>
            <ac:spMk id="20" creationId="{11B40FF3-42A2-4A4F-1E3B-9C5594C6EC36}"/>
          </ac:spMkLst>
        </pc:spChg>
        <pc:spChg chg="mod">
          <ac:chgData name="Corey Spears" userId="7135ce18-2f2f-4c61-8ee6-643f3f0936a8" providerId="ADAL" clId="{8545BDE6-3CFB-48DD-8CE0-48DE10946765}" dt="2024-03-26T08:07:36.847" v="226"/>
          <ac:spMkLst>
            <pc:docMk/>
            <pc:sldMk cId="2613752805" sldId="2145726449"/>
            <ac:spMk id="21" creationId="{A388D70A-981D-A4C0-F70F-8CD548CA854A}"/>
          </ac:spMkLst>
        </pc:spChg>
        <pc:spChg chg="mod">
          <ac:chgData name="Corey Spears" userId="7135ce18-2f2f-4c61-8ee6-643f3f0936a8" providerId="ADAL" clId="{8545BDE6-3CFB-48DD-8CE0-48DE10946765}" dt="2024-03-26T08:07:36.847" v="226"/>
          <ac:spMkLst>
            <pc:docMk/>
            <pc:sldMk cId="2613752805" sldId="2145726449"/>
            <ac:spMk id="23" creationId="{5D712FC1-D0DA-967A-6F8C-300096028E05}"/>
          </ac:spMkLst>
        </pc:spChg>
        <pc:spChg chg="mod">
          <ac:chgData name="Corey Spears" userId="7135ce18-2f2f-4c61-8ee6-643f3f0936a8" providerId="ADAL" clId="{8545BDE6-3CFB-48DD-8CE0-48DE10946765}" dt="2024-03-26T08:07:36.847" v="226"/>
          <ac:spMkLst>
            <pc:docMk/>
            <pc:sldMk cId="2613752805" sldId="2145726449"/>
            <ac:spMk id="24" creationId="{2D36A790-F2FA-697C-C3F3-4F143ED41AA4}"/>
          </ac:spMkLst>
        </pc:spChg>
        <pc:spChg chg="mod">
          <ac:chgData name="Corey Spears" userId="7135ce18-2f2f-4c61-8ee6-643f3f0936a8" providerId="ADAL" clId="{8545BDE6-3CFB-48DD-8CE0-48DE10946765}" dt="2024-03-26T08:07:36.847" v="226"/>
          <ac:spMkLst>
            <pc:docMk/>
            <pc:sldMk cId="2613752805" sldId="2145726449"/>
            <ac:spMk id="25" creationId="{8482FFA0-6CA2-0E75-108C-5BEC3CDEAEC4}"/>
          </ac:spMkLst>
        </pc:spChg>
        <pc:spChg chg="mod">
          <ac:chgData name="Corey Spears" userId="7135ce18-2f2f-4c61-8ee6-643f3f0936a8" providerId="ADAL" clId="{8545BDE6-3CFB-48DD-8CE0-48DE10946765}" dt="2024-03-26T08:07:36.847" v="226"/>
          <ac:spMkLst>
            <pc:docMk/>
            <pc:sldMk cId="2613752805" sldId="2145726449"/>
            <ac:spMk id="26" creationId="{AD34377A-B50C-A60E-FF94-9BBC2D7A4939}"/>
          </ac:spMkLst>
        </pc:spChg>
        <pc:spChg chg="mod">
          <ac:chgData name="Corey Spears" userId="7135ce18-2f2f-4c61-8ee6-643f3f0936a8" providerId="ADAL" clId="{8545BDE6-3CFB-48DD-8CE0-48DE10946765}" dt="2024-03-26T08:07:36.847" v="226"/>
          <ac:spMkLst>
            <pc:docMk/>
            <pc:sldMk cId="2613752805" sldId="2145726449"/>
            <ac:spMk id="28" creationId="{9F7DD24C-9060-9CA1-3D79-4DF75F90B522}"/>
          </ac:spMkLst>
        </pc:spChg>
        <pc:spChg chg="mod">
          <ac:chgData name="Corey Spears" userId="7135ce18-2f2f-4c61-8ee6-643f3f0936a8" providerId="ADAL" clId="{8545BDE6-3CFB-48DD-8CE0-48DE10946765}" dt="2024-03-26T08:07:36.847" v="226"/>
          <ac:spMkLst>
            <pc:docMk/>
            <pc:sldMk cId="2613752805" sldId="2145726449"/>
            <ac:spMk id="29" creationId="{246837C1-A46A-5F5A-32D4-67C8ED0B9F13}"/>
          </ac:spMkLst>
        </pc:spChg>
        <pc:spChg chg="mod">
          <ac:chgData name="Corey Spears" userId="7135ce18-2f2f-4c61-8ee6-643f3f0936a8" providerId="ADAL" clId="{8545BDE6-3CFB-48DD-8CE0-48DE10946765}" dt="2024-03-26T08:07:36.847" v="226"/>
          <ac:spMkLst>
            <pc:docMk/>
            <pc:sldMk cId="2613752805" sldId="2145726449"/>
            <ac:spMk id="30" creationId="{5B2760AF-CC5B-7B29-16F5-F3C8712FA9E8}"/>
          </ac:spMkLst>
        </pc:spChg>
        <pc:spChg chg="mod">
          <ac:chgData name="Corey Spears" userId="7135ce18-2f2f-4c61-8ee6-643f3f0936a8" providerId="ADAL" clId="{8545BDE6-3CFB-48DD-8CE0-48DE10946765}" dt="2024-03-26T08:07:36.847" v="226"/>
          <ac:spMkLst>
            <pc:docMk/>
            <pc:sldMk cId="2613752805" sldId="2145726449"/>
            <ac:spMk id="32" creationId="{FA743776-122C-B38E-127E-D32EC600BE5D}"/>
          </ac:spMkLst>
        </pc:spChg>
        <pc:spChg chg="mod">
          <ac:chgData name="Corey Spears" userId="7135ce18-2f2f-4c61-8ee6-643f3f0936a8" providerId="ADAL" clId="{8545BDE6-3CFB-48DD-8CE0-48DE10946765}" dt="2024-03-26T08:07:36.847" v="226"/>
          <ac:spMkLst>
            <pc:docMk/>
            <pc:sldMk cId="2613752805" sldId="2145726449"/>
            <ac:spMk id="33" creationId="{B86CD839-DBDA-A378-2F27-605EFA6E9C94}"/>
          </ac:spMkLst>
        </pc:spChg>
        <pc:spChg chg="mod">
          <ac:chgData name="Corey Spears" userId="7135ce18-2f2f-4c61-8ee6-643f3f0936a8" providerId="ADAL" clId="{8545BDE6-3CFB-48DD-8CE0-48DE10946765}" dt="2024-03-26T08:07:36.847" v="226"/>
          <ac:spMkLst>
            <pc:docMk/>
            <pc:sldMk cId="2613752805" sldId="2145726449"/>
            <ac:spMk id="34" creationId="{0E6F79B0-134F-1E8D-28F3-8228ABAB53B8}"/>
          </ac:spMkLst>
        </pc:spChg>
        <pc:spChg chg="mod">
          <ac:chgData name="Corey Spears" userId="7135ce18-2f2f-4c61-8ee6-643f3f0936a8" providerId="ADAL" clId="{8545BDE6-3CFB-48DD-8CE0-48DE10946765}" dt="2024-03-26T08:07:36.847" v="226"/>
          <ac:spMkLst>
            <pc:docMk/>
            <pc:sldMk cId="2613752805" sldId="2145726449"/>
            <ac:spMk id="37" creationId="{9673ECD1-3D33-6399-EB13-594D5251FCC0}"/>
          </ac:spMkLst>
        </pc:spChg>
        <pc:spChg chg="mod">
          <ac:chgData name="Corey Spears" userId="7135ce18-2f2f-4c61-8ee6-643f3f0936a8" providerId="ADAL" clId="{8545BDE6-3CFB-48DD-8CE0-48DE10946765}" dt="2024-03-26T08:07:36.847" v="226"/>
          <ac:spMkLst>
            <pc:docMk/>
            <pc:sldMk cId="2613752805" sldId="2145726449"/>
            <ac:spMk id="38" creationId="{D1BCC126-0766-A3EE-4DE5-7042ACE1C5E7}"/>
          </ac:spMkLst>
        </pc:spChg>
        <pc:spChg chg="mod">
          <ac:chgData name="Corey Spears" userId="7135ce18-2f2f-4c61-8ee6-643f3f0936a8" providerId="ADAL" clId="{8545BDE6-3CFB-48DD-8CE0-48DE10946765}" dt="2024-03-26T08:07:36.847" v="226"/>
          <ac:spMkLst>
            <pc:docMk/>
            <pc:sldMk cId="2613752805" sldId="2145726449"/>
            <ac:spMk id="39" creationId="{89C53E77-4B33-67EA-AB32-297BD0102B7C}"/>
          </ac:spMkLst>
        </pc:spChg>
        <pc:spChg chg="mod">
          <ac:chgData name="Corey Spears" userId="7135ce18-2f2f-4c61-8ee6-643f3f0936a8" providerId="ADAL" clId="{8545BDE6-3CFB-48DD-8CE0-48DE10946765}" dt="2024-03-26T08:07:36.847" v="226"/>
          <ac:spMkLst>
            <pc:docMk/>
            <pc:sldMk cId="2613752805" sldId="2145726449"/>
            <ac:spMk id="40" creationId="{E701A73B-6680-0DA9-A3F7-C64691231018}"/>
          </ac:spMkLst>
        </pc:spChg>
        <pc:spChg chg="mod">
          <ac:chgData name="Corey Spears" userId="7135ce18-2f2f-4c61-8ee6-643f3f0936a8" providerId="ADAL" clId="{8545BDE6-3CFB-48DD-8CE0-48DE10946765}" dt="2024-03-26T08:07:36.847" v="226"/>
          <ac:spMkLst>
            <pc:docMk/>
            <pc:sldMk cId="2613752805" sldId="2145726449"/>
            <ac:spMk id="41" creationId="{5A9DCCE6-D30A-19A2-D9E2-09F9C31C3A79}"/>
          </ac:spMkLst>
        </pc:spChg>
        <pc:spChg chg="mod">
          <ac:chgData name="Corey Spears" userId="7135ce18-2f2f-4c61-8ee6-643f3f0936a8" providerId="ADAL" clId="{8545BDE6-3CFB-48DD-8CE0-48DE10946765}" dt="2024-03-26T08:07:36.847" v="226"/>
          <ac:spMkLst>
            <pc:docMk/>
            <pc:sldMk cId="2613752805" sldId="2145726449"/>
            <ac:spMk id="42" creationId="{1BD4A061-8352-07B7-AAFD-32C721DE4193}"/>
          </ac:spMkLst>
        </pc:spChg>
        <pc:spChg chg="mod">
          <ac:chgData name="Corey Spears" userId="7135ce18-2f2f-4c61-8ee6-643f3f0936a8" providerId="ADAL" clId="{8545BDE6-3CFB-48DD-8CE0-48DE10946765}" dt="2024-03-26T08:07:36.847" v="226"/>
          <ac:spMkLst>
            <pc:docMk/>
            <pc:sldMk cId="2613752805" sldId="2145726449"/>
            <ac:spMk id="44" creationId="{8A75B076-6A86-6613-8699-7B597460039E}"/>
          </ac:spMkLst>
        </pc:spChg>
        <pc:spChg chg="mod">
          <ac:chgData name="Corey Spears" userId="7135ce18-2f2f-4c61-8ee6-643f3f0936a8" providerId="ADAL" clId="{8545BDE6-3CFB-48DD-8CE0-48DE10946765}" dt="2024-03-26T08:07:36.847" v="226"/>
          <ac:spMkLst>
            <pc:docMk/>
            <pc:sldMk cId="2613752805" sldId="2145726449"/>
            <ac:spMk id="45" creationId="{08DFEDF4-ED27-CB20-4622-99F786AFD419}"/>
          </ac:spMkLst>
        </pc:spChg>
        <pc:spChg chg="mod">
          <ac:chgData name="Corey Spears" userId="7135ce18-2f2f-4c61-8ee6-643f3f0936a8" providerId="ADAL" clId="{8545BDE6-3CFB-48DD-8CE0-48DE10946765}" dt="2024-03-26T08:07:36.847" v="226"/>
          <ac:spMkLst>
            <pc:docMk/>
            <pc:sldMk cId="2613752805" sldId="2145726449"/>
            <ac:spMk id="46" creationId="{55D0FABF-9D55-D50F-A47E-3D8B4D481735}"/>
          </ac:spMkLst>
        </pc:spChg>
        <pc:spChg chg="mod">
          <ac:chgData name="Corey Spears" userId="7135ce18-2f2f-4c61-8ee6-643f3f0936a8" providerId="ADAL" clId="{8545BDE6-3CFB-48DD-8CE0-48DE10946765}" dt="2024-03-26T08:07:36.847" v="226"/>
          <ac:spMkLst>
            <pc:docMk/>
            <pc:sldMk cId="2613752805" sldId="2145726449"/>
            <ac:spMk id="48" creationId="{5CD59683-80D7-F302-2E88-7C71E6764666}"/>
          </ac:spMkLst>
        </pc:spChg>
        <pc:spChg chg="mod">
          <ac:chgData name="Corey Spears" userId="7135ce18-2f2f-4c61-8ee6-643f3f0936a8" providerId="ADAL" clId="{8545BDE6-3CFB-48DD-8CE0-48DE10946765}" dt="2024-03-26T08:07:36.847" v="226"/>
          <ac:spMkLst>
            <pc:docMk/>
            <pc:sldMk cId="2613752805" sldId="2145726449"/>
            <ac:spMk id="49" creationId="{070D1789-D751-0BCF-1C26-57604775F10E}"/>
          </ac:spMkLst>
        </pc:spChg>
        <pc:spChg chg="mod">
          <ac:chgData name="Corey Spears" userId="7135ce18-2f2f-4c61-8ee6-643f3f0936a8" providerId="ADAL" clId="{8545BDE6-3CFB-48DD-8CE0-48DE10946765}" dt="2024-03-26T08:07:36.847" v="226"/>
          <ac:spMkLst>
            <pc:docMk/>
            <pc:sldMk cId="2613752805" sldId="2145726449"/>
            <ac:spMk id="50" creationId="{F3E4F7DD-951B-4F3A-749E-A20FCB8D2616}"/>
          </ac:spMkLst>
        </pc:spChg>
        <pc:spChg chg="mod">
          <ac:chgData name="Corey Spears" userId="7135ce18-2f2f-4c61-8ee6-643f3f0936a8" providerId="ADAL" clId="{8545BDE6-3CFB-48DD-8CE0-48DE10946765}" dt="2024-03-26T08:07:36.847" v="226"/>
          <ac:spMkLst>
            <pc:docMk/>
            <pc:sldMk cId="2613752805" sldId="2145726449"/>
            <ac:spMk id="51" creationId="{1DF1BFE6-DF20-EE0B-4C08-0A496FC5AF4D}"/>
          </ac:spMkLst>
        </pc:spChg>
        <pc:spChg chg="mod">
          <ac:chgData name="Corey Spears" userId="7135ce18-2f2f-4c61-8ee6-643f3f0936a8" providerId="ADAL" clId="{8545BDE6-3CFB-48DD-8CE0-48DE10946765}" dt="2024-03-26T08:07:36.847" v="226"/>
          <ac:spMkLst>
            <pc:docMk/>
            <pc:sldMk cId="2613752805" sldId="2145726449"/>
            <ac:spMk id="52" creationId="{6B518832-21F5-CE1D-16F2-3ADEDF2E42EA}"/>
          </ac:spMkLst>
        </pc:spChg>
        <pc:spChg chg="mod">
          <ac:chgData name="Corey Spears" userId="7135ce18-2f2f-4c61-8ee6-643f3f0936a8" providerId="ADAL" clId="{8545BDE6-3CFB-48DD-8CE0-48DE10946765}" dt="2024-03-26T08:07:36.847" v="226"/>
          <ac:spMkLst>
            <pc:docMk/>
            <pc:sldMk cId="2613752805" sldId="2145726449"/>
            <ac:spMk id="53" creationId="{0BA1A26A-3D8F-4382-1353-3C6D606A65DB}"/>
          </ac:spMkLst>
        </pc:spChg>
        <pc:spChg chg="mod">
          <ac:chgData name="Corey Spears" userId="7135ce18-2f2f-4c61-8ee6-643f3f0936a8" providerId="ADAL" clId="{8545BDE6-3CFB-48DD-8CE0-48DE10946765}" dt="2024-03-26T08:07:36.847" v="226"/>
          <ac:spMkLst>
            <pc:docMk/>
            <pc:sldMk cId="2613752805" sldId="2145726449"/>
            <ac:spMk id="54" creationId="{5F545929-2E49-7584-B3BA-5A39923AE2FE}"/>
          </ac:spMkLst>
        </pc:spChg>
        <pc:spChg chg="mod">
          <ac:chgData name="Corey Spears" userId="7135ce18-2f2f-4c61-8ee6-643f3f0936a8" providerId="ADAL" clId="{8545BDE6-3CFB-48DD-8CE0-48DE10946765}" dt="2024-03-26T08:07:36.847" v="226"/>
          <ac:spMkLst>
            <pc:docMk/>
            <pc:sldMk cId="2613752805" sldId="2145726449"/>
            <ac:spMk id="55" creationId="{EC60DB1C-36FD-4325-F1CD-C795C943458F}"/>
          </ac:spMkLst>
        </pc:spChg>
        <pc:spChg chg="mod">
          <ac:chgData name="Corey Spears" userId="7135ce18-2f2f-4c61-8ee6-643f3f0936a8" providerId="ADAL" clId="{8545BDE6-3CFB-48DD-8CE0-48DE10946765}" dt="2024-03-26T08:07:36.847" v="226"/>
          <ac:spMkLst>
            <pc:docMk/>
            <pc:sldMk cId="2613752805" sldId="2145726449"/>
            <ac:spMk id="56" creationId="{3D0150F8-40B2-6788-5611-0AF4ECDD6BF1}"/>
          </ac:spMkLst>
        </pc:spChg>
        <pc:spChg chg="mod">
          <ac:chgData name="Corey Spears" userId="7135ce18-2f2f-4c61-8ee6-643f3f0936a8" providerId="ADAL" clId="{8545BDE6-3CFB-48DD-8CE0-48DE10946765}" dt="2024-03-26T08:07:36.847" v="226"/>
          <ac:spMkLst>
            <pc:docMk/>
            <pc:sldMk cId="2613752805" sldId="2145726449"/>
            <ac:spMk id="57" creationId="{4CC4B080-776C-99D9-A925-2C26D1B6871E}"/>
          </ac:spMkLst>
        </pc:spChg>
        <pc:spChg chg="mod">
          <ac:chgData name="Corey Spears" userId="7135ce18-2f2f-4c61-8ee6-643f3f0936a8" providerId="ADAL" clId="{8545BDE6-3CFB-48DD-8CE0-48DE10946765}" dt="2024-03-26T08:07:36.847" v="226"/>
          <ac:spMkLst>
            <pc:docMk/>
            <pc:sldMk cId="2613752805" sldId="2145726449"/>
            <ac:spMk id="58" creationId="{AB863FD8-9690-A6FE-6276-60DD73FDD830}"/>
          </ac:spMkLst>
        </pc:spChg>
        <pc:spChg chg="mod">
          <ac:chgData name="Corey Spears" userId="7135ce18-2f2f-4c61-8ee6-643f3f0936a8" providerId="ADAL" clId="{8545BDE6-3CFB-48DD-8CE0-48DE10946765}" dt="2024-03-26T08:07:36.847" v="226"/>
          <ac:spMkLst>
            <pc:docMk/>
            <pc:sldMk cId="2613752805" sldId="2145726449"/>
            <ac:spMk id="59" creationId="{B5B92577-37F9-FC60-EB8E-A2E5BA7CC601}"/>
          </ac:spMkLst>
        </pc:spChg>
        <pc:spChg chg="add del mod">
          <ac:chgData name="Corey Spears" userId="7135ce18-2f2f-4c61-8ee6-643f3f0936a8" providerId="ADAL" clId="{8545BDE6-3CFB-48DD-8CE0-48DE10946765}" dt="2024-03-26T08:07:41.355" v="227"/>
          <ac:spMkLst>
            <pc:docMk/>
            <pc:sldMk cId="2613752805" sldId="2145726449"/>
            <ac:spMk id="60" creationId="{90743E4C-FCA4-914D-CB68-E651BDA7B96C}"/>
          </ac:spMkLst>
        </pc:spChg>
        <pc:spChg chg="add del mod">
          <ac:chgData name="Corey Spears" userId="7135ce18-2f2f-4c61-8ee6-643f3f0936a8" providerId="ADAL" clId="{8545BDE6-3CFB-48DD-8CE0-48DE10946765}" dt="2024-03-26T08:07:41.355" v="227"/>
          <ac:spMkLst>
            <pc:docMk/>
            <pc:sldMk cId="2613752805" sldId="2145726449"/>
            <ac:spMk id="61" creationId="{C77A95BC-BE94-EC52-D542-AB63F70E074E}"/>
          </ac:spMkLst>
        </pc:spChg>
        <pc:spChg chg="add del mod">
          <ac:chgData name="Corey Spears" userId="7135ce18-2f2f-4c61-8ee6-643f3f0936a8" providerId="ADAL" clId="{8545BDE6-3CFB-48DD-8CE0-48DE10946765}" dt="2024-03-26T08:07:41.355" v="227"/>
          <ac:spMkLst>
            <pc:docMk/>
            <pc:sldMk cId="2613752805" sldId="2145726449"/>
            <ac:spMk id="62" creationId="{8F4BDD73-0D84-2129-C2B4-08F231B8B7F1}"/>
          </ac:spMkLst>
        </pc:spChg>
        <pc:spChg chg="add del mod">
          <ac:chgData name="Corey Spears" userId="7135ce18-2f2f-4c61-8ee6-643f3f0936a8" providerId="ADAL" clId="{8545BDE6-3CFB-48DD-8CE0-48DE10946765}" dt="2024-03-26T08:07:41.355" v="227"/>
          <ac:spMkLst>
            <pc:docMk/>
            <pc:sldMk cId="2613752805" sldId="2145726449"/>
            <ac:spMk id="65" creationId="{20563A68-DA6E-3354-D705-EED1F1F76FB6}"/>
          </ac:spMkLst>
        </pc:spChg>
        <pc:spChg chg="add del mod">
          <ac:chgData name="Corey Spears" userId="7135ce18-2f2f-4c61-8ee6-643f3f0936a8" providerId="ADAL" clId="{8545BDE6-3CFB-48DD-8CE0-48DE10946765}" dt="2024-03-26T08:07:41.355" v="227"/>
          <ac:spMkLst>
            <pc:docMk/>
            <pc:sldMk cId="2613752805" sldId="2145726449"/>
            <ac:spMk id="67" creationId="{52097A3B-ED1D-5DED-7836-3F79B613E861}"/>
          </ac:spMkLst>
        </pc:spChg>
        <pc:spChg chg="add del mod">
          <ac:chgData name="Corey Spears" userId="7135ce18-2f2f-4c61-8ee6-643f3f0936a8" providerId="ADAL" clId="{8545BDE6-3CFB-48DD-8CE0-48DE10946765}" dt="2024-03-26T08:07:41.355" v="227"/>
          <ac:spMkLst>
            <pc:docMk/>
            <pc:sldMk cId="2613752805" sldId="2145726449"/>
            <ac:spMk id="68" creationId="{6727C2A9-BD88-FF4E-4596-9781EDE8825F}"/>
          </ac:spMkLst>
        </pc:spChg>
        <pc:spChg chg="add del mod">
          <ac:chgData name="Corey Spears" userId="7135ce18-2f2f-4c61-8ee6-643f3f0936a8" providerId="ADAL" clId="{8545BDE6-3CFB-48DD-8CE0-48DE10946765}" dt="2024-03-26T08:07:41.355" v="227"/>
          <ac:spMkLst>
            <pc:docMk/>
            <pc:sldMk cId="2613752805" sldId="2145726449"/>
            <ac:spMk id="70" creationId="{F6967C9B-6F54-9407-4AD0-C5761494C046}"/>
          </ac:spMkLst>
        </pc:spChg>
        <pc:spChg chg="add del mod">
          <ac:chgData name="Corey Spears" userId="7135ce18-2f2f-4c61-8ee6-643f3f0936a8" providerId="ADAL" clId="{8545BDE6-3CFB-48DD-8CE0-48DE10946765}" dt="2024-03-26T08:07:41.355" v="227"/>
          <ac:spMkLst>
            <pc:docMk/>
            <pc:sldMk cId="2613752805" sldId="2145726449"/>
            <ac:spMk id="72" creationId="{0B30842E-DDFC-173C-E804-F32B61DDFBBB}"/>
          </ac:spMkLst>
        </pc:spChg>
        <pc:spChg chg="add del mod">
          <ac:chgData name="Corey Spears" userId="7135ce18-2f2f-4c61-8ee6-643f3f0936a8" providerId="ADAL" clId="{8545BDE6-3CFB-48DD-8CE0-48DE10946765}" dt="2024-03-26T08:07:41.355" v="227"/>
          <ac:spMkLst>
            <pc:docMk/>
            <pc:sldMk cId="2613752805" sldId="2145726449"/>
            <ac:spMk id="74" creationId="{372108B4-CD79-EBD6-10C9-61579D2809A2}"/>
          </ac:spMkLst>
        </pc:spChg>
        <pc:spChg chg="add del mod">
          <ac:chgData name="Corey Spears" userId="7135ce18-2f2f-4c61-8ee6-643f3f0936a8" providerId="ADAL" clId="{8545BDE6-3CFB-48DD-8CE0-48DE10946765}" dt="2024-03-26T08:07:41.355" v="227"/>
          <ac:spMkLst>
            <pc:docMk/>
            <pc:sldMk cId="2613752805" sldId="2145726449"/>
            <ac:spMk id="75" creationId="{31846DAF-04EF-BB99-CDA8-DBB5D3F06E02}"/>
          </ac:spMkLst>
        </pc:spChg>
        <pc:spChg chg="add del mod">
          <ac:chgData name="Corey Spears" userId="7135ce18-2f2f-4c61-8ee6-643f3f0936a8" providerId="ADAL" clId="{8545BDE6-3CFB-48DD-8CE0-48DE10946765}" dt="2024-03-26T08:07:41.355" v="227"/>
          <ac:spMkLst>
            <pc:docMk/>
            <pc:sldMk cId="2613752805" sldId="2145726449"/>
            <ac:spMk id="76" creationId="{924BDB33-C71B-D1B5-C877-B2F29C278364}"/>
          </ac:spMkLst>
        </pc:spChg>
        <pc:spChg chg="add del mod">
          <ac:chgData name="Corey Spears" userId="7135ce18-2f2f-4c61-8ee6-643f3f0936a8" providerId="ADAL" clId="{8545BDE6-3CFB-48DD-8CE0-48DE10946765}" dt="2024-03-26T08:07:41.355" v="227"/>
          <ac:spMkLst>
            <pc:docMk/>
            <pc:sldMk cId="2613752805" sldId="2145726449"/>
            <ac:spMk id="77" creationId="{AAF2B3C2-105C-9A53-7011-4A44F0EC05DF}"/>
          </ac:spMkLst>
        </pc:spChg>
        <pc:spChg chg="add del mod">
          <ac:chgData name="Corey Spears" userId="7135ce18-2f2f-4c61-8ee6-643f3f0936a8" providerId="ADAL" clId="{8545BDE6-3CFB-48DD-8CE0-48DE10946765}" dt="2024-03-26T08:07:41.355" v="227"/>
          <ac:spMkLst>
            <pc:docMk/>
            <pc:sldMk cId="2613752805" sldId="2145726449"/>
            <ac:spMk id="78" creationId="{2FC891E9-C58B-21F4-7B3B-6E36FF593BFC}"/>
          </ac:spMkLst>
        </pc:spChg>
        <pc:spChg chg="add del mod">
          <ac:chgData name="Corey Spears" userId="7135ce18-2f2f-4c61-8ee6-643f3f0936a8" providerId="ADAL" clId="{8545BDE6-3CFB-48DD-8CE0-48DE10946765}" dt="2024-03-26T08:07:41.355" v="227"/>
          <ac:spMkLst>
            <pc:docMk/>
            <pc:sldMk cId="2613752805" sldId="2145726449"/>
            <ac:spMk id="79" creationId="{81A92372-C7E4-3CDD-0749-612E839C1248}"/>
          </ac:spMkLst>
        </pc:spChg>
        <pc:spChg chg="add del mod">
          <ac:chgData name="Corey Spears" userId="7135ce18-2f2f-4c61-8ee6-643f3f0936a8" providerId="ADAL" clId="{8545BDE6-3CFB-48DD-8CE0-48DE10946765}" dt="2024-03-26T08:07:41.355" v="227"/>
          <ac:spMkLst>
            <pc:docMk/>
            <pc:sldMk cId="2613752805" sldId="2145726449"/>
            <ac:spMk id="80" creationId="{C1637730-E1D2-130A-7225-F74BBE3DB54C}"/>
          </ac:spMkLst>
        </pc:spChg>
        <pc:spChg chg="add del mod">
          <ac:chgData name="Corey Spears" userId="7135ce18-2f2f-4c61-8ee6-643f3f0936a8" providerId="ADAL" clId="{8545BDE6-3CFB-48DD-8CE0-48DE10946765}" dt="2024-03-26T08:07:41.355" v="227"/>
          <ac:spMkLst>
            <pc:docMk/>
            <pc:sldMk cId="2613752805" sldId="2145726449"/>
            <ac:spMk id="82" creationId="{4216C53E-9152-4FD1-ADED-9CBC900A6657}"/>
          </ac:spMkLst>
        </pc:spChg>
        <pc:spChg chg="add del mod">
          <ac:chgData name="Corey Spears" userId="7135ce18-2f2f-4c61-8ee6-643f3f0936a8" providerId="ADAL" clId="{8545BDE6-3CFB-48DD-8CE0-48DE10946765}" dt="2024-03-26T08:07:41.355" v="227"/>
          <ac:spMkLst>
            <pc:docMk/>
            <pc:sldMk cId="2613752805" sldId="2145726449"/>
            <ac:spMk id="84" creationId="{47629810-7EC2-FF27-DE28-0AB3C165DD33}"/>
          </ac:spMkLst>
        </pc:spChg>
        <pc:spChg chg="add del mod">
          <ac:chgData name="Corey Spears" userId="7135ce18-2f2f-4c61-8ee6-643f3f0936a8" providerId="ADAL" clId="{8545BDE6-3CFB-48DD-8CE0-48DE10946765}" dt="2024-03-26T08:07:41.355" v="227"/>
          <ac:spMkLst>
            <pc:docMk/>
            <pc:sldMk cId="2613752805" sldId="2145726449"/>
            <ac:spMk id="85" creationId="{62166760-3B12-CC32-1039-626ABCC583F7}"/>
          </ac:spMkLst>
        </pc:spChg>
        <pc:spChg chg="add del mod">
          <ac:chgData name="Corey Spears" userId="7135ce18-2f2f-4c61-8ee6-643f3f0936a8" providerId="ADAL" clId="{8545BDE6-3CFB-48DD-8CE0-48DE10946765}" dt="2024-03-26T08:07:41.355" v="227"/>
          <ac:spMkLst>
            <pc:docMk/>
            <pc:sldMk cId="2613752805" sldId="2145726449"/>
            <ac:spMk id="86" creationId="{15E501FF-A4D1-188B-EB2B-BCCE4AED9F8C}"/>
          </ac:spMkLst>
        </pc:spChg>
        <pc:grpChg chg="add del mod">
          <ac:chgData name="Corey Spears" userId="7135ce18-2f2f-4c61-8ee6-643f3f0936a8" providerId="ADAL" clId="{8545BDE6-3CFB-48DD-8CE0-48DE10946765}" dt="2024-03-26T08:07:41.355" v="227"/>
          <ac:grpSpMkLst>
            <pc:docMk/>
            <pc:sldMk cId="2613752805" sldId="2145726449"/>
            <ac:grpSpMk id="7" creationId="{A871035D-2923-565A-9547-206908D68EF4}"/>
          </ac:grpSpMkLst>
        </pc:grpChg>
        <pc:grpChg chg="mod">
          <ac:chgData name="Corey Spears" userId="7135ce18-2f2f-4c61-8ee6-643f3f0936a8" providerId="ADAL" clId="{8545BDE6-3CFB-48DD-8CE0-48DE10946765}" dt="2024-03-26T08:07:36.847" v="226"/>
          <ac:grpSpMkLst>
            <pc:docMk/>
            <pc:sldMk cId="2613752805" sldId="2145726449"/>
            <ac:grpSpMk id="11" creationId="{C0D5805C-7BF7-72B0-D698-5FBF58892F84}"/>
          </ac:grpSpMkLst>
        </pc:grpChg>
        <pc:grpChg chg="mod">
          <ac:chgData name="Corey Spears" userId="7135ce18-2f2f-4c61-8ee6-643f3f0936a8" providerId="ADAL" clId="{8545BDE6-3CFB-48DD-8CE0-48DE10946765}" dt="2024-03-26T08:07:36.847" v="226"/>
          <ac:grpSpMkLst>
            <pc:docMk/>
            <pc:sldMk cId="2613752805" sldId="2145726449"/>
            <ac:grpSpMk id="15" creationId="{AF6781C2-7FE5-6F0B-5B9A-7B94878F4A1D}"/>
          </ac:grpSpMkLst>
        </pc:grpChg>
        <pc:grpChg chg="add del mod">
          <ac:chgData name="Corey Spears" userId="7135ce18-2f2f-4c61-8ee6-643f3f0936a8" providerId="ADAL" clId="{8545BDE6-3CFB-48DD-8CE0-48DE10946765}" dt="2024-03-26T08:07:41.355" v="227"/>
          <ac:grpSpMkLst>
            <pc:docMk/>
            <pc:sldMk cId="2613752805" sldId="2145726449"/>
            <ac:grpSpMk id="22" creationId="{816D63CB-11CE-605D-A7E1-64DC7A85BF45}"/>
          </ac:grpSpMkLst>
        </pc:grpChg>
        <pc:grpChg chg="add del mod">
          <ac:chgData name="Corey Spears" userId="7135ce18-2f2f-4c61-8ee6-643f3f0936a8" providerId="ADAL" clId="{8545BDE6-3CFB-48DD-8CE0-48DE10946765}" dt="2024-03-26T08:07:41.355" v="227"/>
          <ac:grpSpMkLst>
            <pc:docMk/>
            <pc:sldMk cId="2613752805" sldId="2145726449"/>
            <ac:grpSpMk id="27" creationId="{1E43DB9E-7480-6616-8F29-F956F5FD73ED}"/>
          </ac:grpSpMkLst>
        </pc:grpChg>
        <pc:grpChg chg="add del mod">
          <ac:chgData name="Corey Spears" userId="7135ce18-2f2f-4c61-8ee6-643f3f0936a8" providerId="ADAL" clId="{8545BDE6-3CFB-48DD-8CE0-48DE10946765}" dt="2024-03-26T08:07:41.355" v="227"/>
          <ac:grpSpMkLst>
            <pc:docMk/>
            <pc:sldMk cId="2613752805" sldId="2145726449"/>
            <ac:grpSpMk id="31" creationId="{2D406C79-A087-5514-62A2-614B8D30FA2F}"/>
          </ac:grpSpMkLst>
        </pc:grpChg>
        <pc:grpChg chg="mod">
          <ac:chgData name="Corey Spears" userId="7135ce18-2f2f-4c61-8ee6-643f3f0936a8" providerId="ADAL" clId="{8545BDE6-3CFB-48DD-8CE0-48DE10946765}" dt="2024-03-26T08:07:36.847" v="226"/>
          <ac:grpSpMkLst>
            <pc:docMk/>
            <pc:sldMk cId="2613752805" sldId="2145726449"/>
            <ac:grpSpMk id="35" creationId="{415F4491-7050-0F67-0A23-96A4754554DC}"/>
          </ac:grpSpMkLst>
        </pc:grpChg>
        <pc:grpChg chg="mod">
          <ac:chgData name="Corey Spears" userId="7135ce18-2f2f-4c61-8ee6-643f3f0936a8" providerId="ADAL" clId="{8545BDE6-3CFB-48DD-8CE0-48DE10946765}" dt="2024-03-26T08:07:36.847" v="226"/>
          <ac:grpSpMkLst>
            <pc:docMk/>
            <pc:sldMk cId="2613752805" sldId="2145726449"/>
            <ac:grpSpMk id="36" creationId="{98D12232-52BB-E4A5-8406-C65BC68BB182}"/>
          </ac:grpSpMkLst>
        </pc:grpChg>
        <pc:grpChg chg="mod">
          <ac:chgData name="Corey Spears" userId="7135ce18-2f2f-4c61-8ee6-643f3f0936a8" providerId="ADAL" clId="{8545BDE6-3CFB-48DD-8CE0-48DE10946765}" dt="2024-03-26T08:07:36.847" v="226"/>
          <ac:grpSpMkLst>
            <pc:docMk/>
            <pc:sldMk cId="2613752805" sldId="2145726449"/>
            <ac:grpSpMk id="43" creationId="{FE196CCA-9DD6-0A35-490D-3923178F6F2C}"/>
          </ac:grpSpMkLst>
        </pc:grpChg>
        <pc:grpChg chg="mod">
          <ac:chgData name="Corey Spears" userId="7135ce18-2f2f-4c61-8ee6-643f3f0936a8" providerId="ADAL" clId="{8545BDE6-3CFB-48DD-8CE0-48DE10946765}" dt="2024-03-26T08:07:36.847" v="226"/>
          <ac:grpSpMkLst>
            <pc:docMk/>
            <pc:sldMk cId="2613752805" sldId="2145726449"/>
            <ac:grpSpMk id="47" creationId="{7665CC0C-5457-3E1C-5694-898EDF54FD9C}"/>
          </ac:grpSpMkLst>
        </pc:grpChg>
        <pc:picChg chg="add mod">
          <ac:chgData name="Corey Spears" userId="7135ce18-2f2f-4c61-8ee6-643f3f0936a8" providerId="ADAL" clId="{8545BDE6-3CFB-48DD-8CE0-48DE10946765}" dt="2024-03-26T08:09:38.820" v="238" actId="14100"/>
          <ac:picMkLst>
            <pc:docMk/>
            <pc:sldMk cId="2613752805" sldId="2145726449"/>
            <ac:picMk id="87" creationId="{0F601C7B-E45F-566A-99F0-5A0D64AB0E47}"/>
          </ac:picMkLst>
        </pc:picChg>
        <pc:cxnChg chg="add del mod">
          <ac:chgData name="Corey Spears" userId="7135ce18-2f2f-4c61-8ee6-643f3f0936a8" providerId="ADAL" clId="{8545BDE6-3CFB-48DD-8CE0-48DE10946765}" dt="2024-03-26T08:07:41.355" v="227"/>
          <ac:cxnSpMkLst>
            <pc:docMk/>
            <pc:sldMk cId="2613752805" sldId="2145726449"/>
            <ac:cxnSpMk id="63" creationId="{3A8895B6-4FEC-46FF-6E01-9B86E9F29199}"/>
          </ac:cxnSpMkLst>
        </pc:cxnChg>
        <pc:cxnChg chg="add del mod">
          <ac:chgData name="Corey Spears" userId="7135ce18-2f2f-4c61-8ee6-643f3f0936a8" providerId="ADAL" clId="{8545BDE6-3CFB-48DD-8CE0-48DE10946765}" dt="2024-03-26T08:07:41.355" v="227"/>
          <ac:cxnSpMkLst>
            <pc:docMk/>
            <pc:sldMk cId="2613752805" sldId="2145726449"/>
            <ac:cxnSpMk id="64" creationId="{77EA1374-BAC3-AA4F-7232-40428F0C8D66}"/>
          </ac:cxnSpMkLst>
        </pc:cxnChg>
        <pc:cxnChg chg="add del mod">
          <ac:chgData name="Corey Spears" userId="7135ce18-2f2f-4c61-8ee6-643f3f0936a8" providerId="ADAL" clId="{8545BDE6-3CFB-48DD-8CE0-48DE10946765}" dt="2024-03-26T08:07:41.355" v="227"/>
          <ac:cxnSpMkLst>
            <pc:docMk/>
            <pc:sldMk cId="2613752805" sldId="2145726449"/>
            <ac:cxnSpMk id="66" creationId="{4B7F731D-71BC-6D71-FCB0-56A7FE30E6CF}"/>
          </ac:cxnSpMkLst>
        </pc:cxnChg>
        <pc:cxnChg chg="add del mod">
          <ac:chgData name="Corey Spears" userId="7135ce18-2f2f-4c61-8ee6-643f3f0936a8" providerId="ADAL" clId="{8545BDE6-3CFB-48DD-8CE0-48DE10946765}" dt="2024-03-26T08:07:41.355" v="227"/>
          <ac:cxnSpMkLst>
            <pc:docMk/>
            <pc:sldMk cId="2613752805" sldId="2145726449"/>
            <ac:cxnSpMk id="69" creationId="{A316A934-900D-B510-096B-631946DAA670}"/>
          </ac:cxnSpMkLst>
        </pc:cxnChg>
        <pc:cxnChg chg="add del mod">
          <ac:chgData name="Corey Spears" userId="7135ce18-2f2f-4c61-8ee6-643f3f0936a8" providerId="ADAL" clId="{8545BDE6-3CFB-48DD-8CE0-48DE10946765}" dt="2024-03-26T08:07:41.355" v="227"/>
          <ac:cxnSpMkLst>
            <pc:docMk/>
            <pc:sldMk cId="2613752805" sldId="2145726449"/>
            <ac:cxnSpMk id="71" creationId="{E36DCF7C-6671-6A02-29A0-1ED784D533F6}"/>
          </ac:cxnSpMkLst>
        </pc:cxnChg>
        <pc:cxnChg chg="add del mod">
          <ac:chgData name="Corey Spears" userId="7135ce18-2f2f-4c61-8ee6-643f3f0936a8" providerId="ADAL" clId="{8545BDE6-3CFB-48DD-8CE0-48DE10946765}" dt="2024-03-26T08:07:41.355" v="227"/>
          <ac:cxnSpMkLst>
            <pc:docMk/>
            <pc:sldMk cId="2613752805" sldId="2145726449"/>
            <ac:cxnSpMk id="73" creationId="{81459BA5-2009-3B09-B70F-5269DBFBB8AD}"/>
          </ac:cxnSpMkLst>
        </pc:cxnChg>
        <pc:cxnChg chg="add del mod">
          <ac:chgData name="Corey Spears" userId="7135ce18-2f2f-4c61-8ee6-643f3f0936a8" providerId="ADAL" clId="{8545BDE6-3CFB-48DD-8CE0-48DE10946765}" dt="2024-03-26T08:07:41.355" v="227"/>
          <ac:cxnSpMkLst>
            <pc:docMk/>
            <pc:sldMk cId="2613752805" sldId="2145726449"/>
            <ac:cxnSpMk id="81" creationId="{F15A8F46-26FA-3206-C171-C3B435D6A060}"/>
          </ac:cxnSpMkLst>
        </pc:cxnChg>
        <pc:cxnChg chg="add del mod">
          <ac:chgData name="Corey Spears" userId="7135ce18-2f2f-4c61-8ee6-643f3f0936a8" providerId="ADAL" clId="{8545BDE6-3CFB-48DD-8CE0-48DE10946765}" dt="2024-03-26T08:07:41.355" v="227"/>
          <ac:cxnSpMkLst>
            <pc:docMk/>
            <pc:sldMk cId="2613752805" sldId="2145726449"/>
            <ac:cxnSpMk id="83" creationId="{8AA092CB-BC2D-B302-2E93-50B43E41FC85}"/>
          </ac:cxnSpMkLst>
        </pc:cxnChg>
      </pc:sldChg>
      <pc:sldChg chg="addSp delSp modSp new mod">
        <pc:chgData name="Corey Spears" userId="7135ce18-2f2f-4c61-8ee6-643f3f0936a8" providerId="ADAL" clId="{8545BDE6-3CFB-48DD-8CE0-48DE10946765}" dt="2024-03-26T08:09:32.856" v="237" actId="14100"/>
        <pc:sldMkLst>
          <pc:docMk/>
          <pc:sldMk cId="1969627298" sldId="2145726450"/>
        </pc:sldMkLst>
        <pc:spChg chg="add del mod">
          <ac:chgData name="Corey Spears" userId="7135ce18-2f2f-4c61-8ee6-643f3f0936a8" providerId="ADAL" clId="{8545BDE6-3CFB-48DD-8CE0-48DE10946765}" dt="2024-03-26T08:09:27.848" v="235"/>
          <ac:spMkLst>
            <pc:docMk/>
            <pc:sldMk cId="1969627298" sldId="2145726450"/>
            <ac:spMk id="4" creationId="{0F661545-FE37-FBDB-94BF-B999A41C0A33}"/>
          </ac:spMkLst>
        </pc:spChg>
        <pc:spChg chg="add del mod">
          <ac:chgData name="Corey Spears" userId="7135ce18-2f2f-4c61-8ee6-643f3f0936a8" providerId="ADAL" clId="{8545BDE6-3CFB-48DD-8CE0-48DE10946765}" dt="2024-03-26T08:09:27.848" v="235"/>
          <ac:spMkLst>
            <pc:docMk/>
            <pc:sldMk cId="1969627298" sldId="2145726450"/>
            <ac:spMk id="5" creationId="{383D964D-4A5D-A60A-1011-DEA55734F859}"/>
          </ac:spMkLst>
        </pc:spChg>
        <pc:spChg chg="add del mod">
          <ac:chgData name="Corey Spears" userId="7135ce18-2f2f-4c61-8ee6-643f3f0936a8" providerId="ADAL" clId="{8545BDE6-3CFB-48DD-8CE0-48DE10946765}" dt="2024-03-26T08:09:27.848" v="235"/>
          <ac:spMkLst>
            <pc:docMk/>
            <pc:sldMk cId="1969627298" sldId="2145726450"/>
            <ac:spMk id="9" creationId="{AD5FAB0E-8DD5-7577-5C65-A78F3965DE6D}"/>
          </ac:spMkLst>
        </pc:spChg>
        <pc:spChg chg="add del mod">
          <ac:chgData name="Corey Spears" userId="7135ce18-2f2f-4c61-8ee6-643f3f0936a8" providerId="ADAL" clId="{8545BDE6-3CFB-48DD-8CE0-48DE10946765}" dt="2024-03-26T08:09:27.848" v="235"/>
          <ac:spMkLst>
            <pc:docMk/>
            <pc:sldMk cId="1969627298" sldId="2145726450"/>
            <ac:spMk id="10" creationId="{406CB2C2-9860-7BE6-901B-FDADE7CEE1B3}"/>
          </ac:spMkLst>
        </pc:spChg>
        <pc:spChg chg="mod">
          <ac:chgData name="Corey Spears" userId="7135ce18-2f2f-4c61-8ee6-643f3f0936a8" providerId="ADAL" clId="{8545BDE6-3CFB-48DD-8CE0-48DE10946765}" dt="2024-03-26T08:09:22.236" v="234"/>
          <ac:spMkLst>
            <pc:docMk/>
            <pc:sldMk cId="1969627298" sldId="2145726450"/>
            <ac:spMk id="13" creationId="{7E60385D-8D29-F2EE-9FE1-C6497C67FB8C}"/>
          </ac:spMkLst>
        </pc:spChg>
        <pc:spChg chg="mod">
          <ac:chgData name="Corey Spears" userId="7135ce18-2f2f-4c61-8ee6-643f3f0936a8" providerId="ADAL" clId="{8545BDE6-3CFB-48DD-8CE0-48DE10946765}" dt="2024-03-26T08:09:22.236" v="234"/>
          <ac:spMkLst>
            <pc:docMk/>
            <pc:sldMk cId="1969627298" sldId="2145726450"/>
            <ac:spMk id="14" creationId="{BD513B4B-F05D-C87A-B45F-3979238D04DF}"/>
          </ac:spMkLst>
        </pc:spChg>
        <pc:spChg chg="mod">
          <ac:chgData name="Corey Spears" userId="7135ce18-2f2f-4c61-8ee6-643f3f0936a8" providerId="ADAL" clId="{8545BDE6-3CFB-48DD-8CE0-48DE10946765}" dt="2024-03-26T08:09:22.236" v="234"/>
          <ac:spMkLst>
            <pc:docMk/>
            <pc:sldMk cId="1969627298" sldId="2145726450"/>
            <ac:spMk id="16" creationId="{D8EA1318-A873-478B-DCFE-A4695C84391B}"/>
          </ac:spMkLst>
        </pc:spChg>
        <pc:spChg chg="mod">
          <ac:chgData name="Corey Spears" userId="7135ce18-2f2f-4c61-8ee6-643f3f0936a8" providerId="ADAL" clId="{8545BDE6-3CFB-48DD-8CE0-48DE10946765}" dt="2024-03-26T08:09:22.236" v="234"/>
          <ac:spMkLst>
            <pc:docMk/>
            <pc:sldMk cId="1969627298" sldId="2145726450"/>
            <ac:spMk id="17" creationId="{580B5D4F-C109-4EB6-B448-41DB3EB90643}"/>
          </ac:spMkLst>
        </pc:spChg>
        <pc:spChg chg="mod">
          <ac:chgData name="Corey Spears" userId="7135ce18-2f2f-4c61-8ee6-643f3f0936a8" providerId="ADAL" clId="{8545BDE6-3CFB-48DD-8CE0-48DE10946765}" dt="2024-03-26T08:09:22.236" v="234"/>
          <ac:spMkLst>
            <pc:docMk/>
            <pc:sldMk cId="1969627298" sldId="2145726450"/>
            <ac:spMk id="19" creationId="{19CE514C-9D8B-B72E-FFC3-A6A62D8BE11E}"/>
          </ac:spMkLst>
        </pc:spChg>
        <pc:spChg chg="mod">
          <ac:chgData name="Corey Spears" userId="7135ce18-2f2f-4c61-8ee6-643f3f0936a8" providerId="ADAL" clId="{8545BDE6-3CFB-48DD-8CE0-48DE10946765}" dt="2024-03-26T08:09:22.236" v="234"/>
          <ac:spMkLst>
            <pc:docMk/>
            <pc:sldMk cId="1969627298" sldId="2145726450"/>
            <ac:spMk id="20" creationId="{EE6165E4-2760-6E8A-DF62-F4FEE17B6AD7}"/>
          </ac:spMkLst>
        </pc:spChg>
        <pc:spChg chg="mod">
          <ac:chgData name="Corey Spears" userId="7135ce18-2f2f-4c61-8ee6-643f3f0936a8" providerId="ADAL" clId="{8545BDE6-3CFB-48DD-8CE0-48DE10946765}" dt="2024-03-26T08:09:22.236" v="234"/>
          <ac:spMkLst>
            <pc:docMk/>
            <pc:sldMk cId="1969627298" sldId="2145726450"/>
            <ac:spMk id="22" creationId="{A2FB25A5-A089-3E6B-610E-2517EF685A43}"/>
          </ac:spMkLst>
        </pc:spChg>
        <pc:spChg chg="mod">
          <ac:chgData name="Corey Spears" userId="7135ce18-2f2f-4c61-8ee6-643f3f0936a8" providerId="ADAL" clId="{8545BDE6-3CFB-48DD-8CE0-48DE10946765}" dt="2024-03-26T08:09:22.236" v="234"/>
          <ac:spMkLst>
            <pc:docMk/>
            <pc:sldMk cId="1969627298" sldId="2145726450"/>
            <ac:spMk id="23" creationId="{3F131B68-F334-FD28-F5C5-C7F230BCAACD}"/>
          </ac:spMkLst>
        </pc:spChg>
        <pc:spChg chg="add del mod">
          <ac:chgData name="Corey Spears" userId="7135ce18-2f2f-4c61-8ee6-643f3f0936a8" providerId="ADAL" clId="{8545BDE6-3CFB-48DD-8CE0-48DE10946765}" dt="2024-03-26T08:09:27.848" v="235"/>
          <ac:spMkLst>
            <pc:docMk/>
            <pc:sldMk cId="1969627298" sldId="2145726450"/>
            <ac:spMk id="25" creationId="{194D24A9-AA79-3FA1-3A7B-D4F3552F7534}"/>
          </ac:spMkLst>
        </pc:spChg>
        <pc:spChg chg="add del mod">
          <ac:chgData name="Corey Spears" userId="7135ce18-2f2f-4c61-8ee6-643f3f0936a8" providerId="ADAL" clId="{8545BDE6-3CFB-48DD-8CE0-48DE10946765}" dt="2024-03-26T08:09:27.848" v="235"/>
          <ac:spMkLst>
            <pc:docMk/>
            <pc:sldMk cId="1969627298" sldId="2145726450"/>
            <ac:spMk id="26" creationId="{424AC6F0-FA9B-6196-A7D3-AC02FD5146B8}"/>
          </ac:spMkLst>
        </pc:spChg>
        <pc:grpChg chg="add del mod">
          <ac:chgData name="Corey Spears" userId="7135ce18-2f2f-4c61-8ee6-643f3f0936a8" providerId="ADAL" clId="{8545BDE6-3CFB-48DD-8CE0-48DE10946765}" dt="2024-03-26T08:09:27.848" v="235"/>
          <ac:grpSpMkLst>
            <pc:docMk/>
            <pc:sldMk cId="1969627298" sldId="2145726450"/>
            <ac:grpSpMk id="12" creationId="{D8A8C0BA-8E0F-0A01-0AD2-DC409C77392C}"/>
          </ac:grpSpMkLst>
        </pc:grpChg>
        <pc:grpChg chg="add del mod">
          <ac:chgData name="Corey Spears" userId="7135ce18-2f2f-4c61-8ee6-643f3f0936a8" providerId="ADAL" clId="{8545BDE6-3CFB-48DD-8CE0-48DE10946765}" dt="2024-03-26T08:09:27.848" v="235"/>
          <ac:grpSpMkLst>
            <pc:docMk/>
            <pc:sldMk cId="1969627298" sldId="2145726450"/>
            <ac:grpSpMk id="15" creationId="{FD394B75-E46E-75D5-31FE-6D987D3472CD}"/>
          </ac:grpSpMkLst>
        </pc:grpChg>
        <pc:grpChg chg="add del mod">
          <ac:chgData name="Corey Spears" userId="7135ce18-2f2f-4c61-8ee6-643f3f0936a8" providerId="ADAL" clId="{8545BDE6-3CFB-48DD-8CE0-48DE10946765}" dt="2024-03-26T08:09:27.848" v="235"/>
          <ac:grpSpMkLst>
            <pc:docMk/>
            <pc:sldMk cId="1969627298" sldId="2145726450"/>
            <ac:grpSpMk id="18" creationId="{68AD6D50-42DD-A4C3-B9D8-11F97BA97286}"/>
          </ac:grpSpMkLst>
        </pc:grpChg>
        <pc:grpChg chg="add del mod">
          <ac:chgData name="Corey Spears" userId="7135ce18-2f2f-4c61-8ee6-643f3f0936a8" providerId="ADAL" clId="{8545BDE6-3CFB-48DD-8CE0-48DE10946765}" dt="2024-03-26T08:09:27.848" v="235"/>
          <ac:grpSpMkLst>
            <pc:docMk/>
            <pc:sldMk cId="1969627298" sldId="2145726450"/>
            <ac:grpSpMk id="21" creationId="{4DF20593-1F39-44EE-7ED7-F2EB2B8649D8}"/>
          </ac:grpSpMkLst>
        </pc:grpChg>
        <pc:picChg chg="add mod">
          <ac:chgData name="Corey Spears" userId="7135ce18-2f2f-4c61-8ee6-643f3f0936a8" providerId="ADAL" clId="{8545BDE6-3CFB-48DD-8CE0-48DE10946765}" dt="2024-03-26T08:09:32.856" v="237" actId="14100"/>
          <ac:picMkLst>
            <pc:docMk/>
            <pc:sldMk cId="1969627298" sldId="2145726450"/>
            <ac:picMk id="29" creationId="{BB1EAE81-2CC6-D939-53B4-10DE54DADF8E}"/>
          </ac:picMkLst>
        </pc:picChg>
        <pc:cxnChg chg="add del mod">
          <ac:chgData name="Corey Spears" userId="7135ce18-2f2f-4c61-8ee6-643f3f0936a8" providerId="ADAL" clId="{8545BDE6-3CFB-48DD-8CE0-48DE10946765}" dt="2024-03-26T08:09:27.848" v="235"/>
          <ac:cxnSpMkLst>
            <pc:docMk/>
            <pc:sldMk cId="1969627298" sldId="2145726450"/>
            <ac:cxnSpMk id="6" creationId="{E97825B8-75A5-0E30-8350-6BCA8E28D868}"/>
          </ac:cxnSpMkLst>
        </pc:cxnChg>
        <pc:cxnChg chg="add del mod">
          <ac:chgData name="Corey Spears" userId="7135ce18-2f2f-4c61-8ee6-643f3f0936a8" providerId="ADAL" clId="{8545BDE6-3CFB-48DD-8CE0-48DE10946765}" dt="2024-03-26T08:09:27.848" v="235"/>
          <ac:cxnSpMkLst>
            <pc:docMk/>
            <pc:sldMk cId="1969627298" sldId="2145726450"/>
            <ac:cxnSpMk id="7" creationId="{214CCDD4-FC25-C60E-621B-90399938810D}"/>
          </ac:cxnSpMkLst>
        </pc:cxnChg>
        <pc:cxnChg chg="add del mod">
          <ac:chgData name="Corey Spears" userId="7135ce18-2f2f-4c61-8ee6-643f3f0936a8" providerId="ADAL" clId="{8545BDE6-3CFB-48DD-8CE0-48DE10946765}" dt="2024-03-26T08:09:27.848" v="235"/>
          <ac:cxnSpMkLst>
            <pc:docMk/>
            <pc:sldMk cId="1969627298" sldId="2145726450"/>
            <ac:cxnSpMk id="8" creationId="{89A21055-12BB-749A-6783-B69317F6CD7E}"/>
          </ac:cxnSpMkLst>
        </pc:cxnChg>
        <pc:cxnChg chg="add del mod">
          <ac:chgData name="Corey Spears" userId="7135ce18-2f2f-4c61-8ee6-643f3f0936a8" providerId="ADAL" clId="{8545BDE6-3CFB-48DD-8CE0-48DE10946765}" dt="2024-03-26T08:09:27.848" v="235"/>
          <ac:cxnSpMkLst>
            <pc:docMk/>
            <pc:sldMk cId="1969627298" sldId="2145726450"/>
            <ac:cxnSpMk id="11" creationId="{F88FBEDD-5F20-A26F-6572-9959AD7A018C}"/>
          </ac:cxnSpMkLst>
        </pc:cxnChg>
        <pc:cxnChg chg="add del mod">
          <ac:chgData name="Corey Spears" userId="7135ce18-2f2f-4c61-8ee6-643f3f0936a8" providerId="ADAL" clId="{8545BDE6-3CFB-48DD-8CE0-48DE10946765}" dt="2024-03-26T08:09:27.848" v="235"/>
          <ac:cxnSpMkLst>
            <pc:docMk/>
            <pc:sldMk cId="1969627298" sldId="2145726450"/>
            <ac:cxnSpMk id="24" creationId="{3E751B0A-1422-D3DC-198F-0F820E288DB8}"/>
          </ac:cxnSpMkLst>
        </pc:cxnChg>
        <pc:cxnChg chg="add del mod">
          <ac:chgData name="Corey Spears" userId="7135ce18-2f2f-4c61-8ee6-643f3f0936a8" providerId="ADAL" clId="{8545BDE6-3CFB-48DD-8CE0-48DE10946765}" dt="2024-03-26T08:09:27.848" v="235"/>
          <ac:cxnSpMkLst>
            <pc:docMk/>
            <pc:sldMk cId="1969627298" sldId="2145726450"/>
            <ac:cxnSpMk id="27" creationId="{A81E5B01-2E8E-19C8-6C08-371FB653E8F2}"/>
          </ac:cxnSpMkLst>
        </pc:cxnChg>
        <pc:cxnChg chg="add del mod">
          <ac:chgData name="Corey Spears" userId="7135ce18-2f2f-4c61-8ee6-643f3f0936a8" providerId="ADAL" clId="{8545BDE6-3CFB-48DD-8CE0-48DE10946765}" dt="2024-03-26T08:09:27.848" v="235"/>
          <ac:cxnSpMkLst>
            <pc:docMk/>
            <pc:sldMk cId="1969627298" sldId="2145726450"/>
            <ac:cxnSpMk id="28" creationId="{ABB490BC-14C5-A127-E23C-BDA58E2760B1}"/>
          </ac:cxnSpMkLst>
        </pc:cxnChg>
      </pc:sldChg>
      <pc:sldChg chg="addSp delSp modSp new mod">
        <pc:chgData name="Corey Spears" userId="7135ce18-2f2f-4c61-8ee6-643f3f0936a8" providerId="ADAL" clId="{8545BDE6-3CFB-48DD-8CE0-48DE10946765}" dt="2024-03-26T08:10:01.428" v="243" actId="14100"/>
        <pc:sldMkLst>
          <pc:docMk/>
          <pc:sldMk cId="3905714008" sldId="2145726451"/>
        </pc:sldMkLst>
        <pc:spChg chg="add del mod">
          <ac:chgData name="Corey Spears" userId="7135ce18-2f2f-4c61-8ee6-643f3f0936a8" providerId="ADAL" clId="{8545BDE6-3CFB-48DD-8CE0-48DE10946765}" dt="2024-03-26T08:09:58.108" v="241"/>
          <ac:spMkLst>
            <pc:docMk/>
            <pc:sldMk cId="3905714008" sldId="2145726451"/>
            <ac:spMk id="4" creationId="{EC9F2392-B2A8-03B3-34D8-60E297D7C4AC}"/>
          </ac:spMkLst>
        </pc:spChg>
        <pc:spChg chg="add del mod">
          <ac:chgData name="Corey Spears" userId="7135ce18-2f2f-4c61-8ee6-643f3f0936a8" providerId="ADAL" clId="{8545BDE6-3CFB-48DD-8CE0-48DE10946765}" dt="2024-03-26T08:09:58.108" v="241"/>
          <ac:spMkLst>
            <pc:docMk/>
            <pc:sldMk cId="3905714008" sldId="2145726451"/>
            <ac:spMk id="8" creationId="{CE0CC0DC-E85F-AA57-82CA-63A02A7A7992}"/>
          </ac:spMkLst>
        </pc:spChg>
        <pc:spChg chg="add del mod">
          <ac:chgData name="Corey Spears" userId="7135ce18-2f2f-4c61-8ee6-643f3f0936a8" providerId="ADAL" clId="{8545BDE6-3CFB-48DD-8CE0-48DE10946765}" dt="2024-03-26T08:09:58.108" v="241"/>
          <ac:spMkLst>
            <pc:docMk/>
            <pc:sldMk cId="3905714008" sldId="2145726451"/>
            <ac:spMk id="9" creationId="{88D04BD9-045A-A8C9-1A32-F25FE672F812}"/>
          </ac:spMkLst>
        </pc:spChg>
        <pc:spChg chg="mod">
          <ac:chgData name="Corey Spears" userId="7135ce18-2f2f-4c61-8ee6-643f3f0936a8" providerId="ADAL" clId="{8545BDE6-3CFB-48DD-8CE0-48DE10946765}" dt="2024-03-26T08:09:53.397" v="240"/>
          <ac:spMkLst>
            <pc:docMk/>
            <pc:sldMk cId="3905714008" sldId="2145726451"/>
            <ac:spMk id="12" creationId="{2F220253-CF39-747F-BA80-35B12A0AE0A7}"/>
          </ac:spMkLst>
        </pc:spChg>
        <pc:spChg chg="mod">
          <ac:chgData name="Corey Spears" userId="7135ce18-2f2f-4c61-8ee6-643f3f0936a8" providerId="ADAL" clId="{8545BDE6-3CFB-48DD-8CE0-48DE10946765}" dt="2024-03-26T08:09:53.397" v="240"/>
          <ac:spMkLst>
            <pc:docMk/>
            <pc:sldMk cId="3905714008" sldId="2145726451"/>
            <ac:spMk id="13" creationId="{732B6E49-90AF-4AC5-1283-7A4DD1D7EF15}"/>
          </ac:spMkLst>
        </pc:spChg>
        <pc:spChg chg="mod">
          <ac:chgData name="Corey Spears" userId="7135ce18-2f2f-4c61-8ee6-643f3f0936a8" providerId="ADAL" clId="{8545BDE6-3CFB-48DD-8CE0-48DE10946765}" dt="2024-03-26T08:09:53.397" v="240"/>
          <ac:spMkLst>
            <pc:docMk/>
            <pc:sldMk cId="3905714008" sldId="2145726451"/>
            <ac:spMk id="15" creationId="{588795C2-2F17-50EB-EC27-DB0E83507FDA}"/>
          </ac:spMkLst>
        </pc:spChg>
        <pc:spChg chg="mod">
          <ac:chgData name="Corey Spears" userId="7135ce18-2f2f-4c61-8ee6-643f3f0936a8" providerId="ADAL" clId="{8545BDE6-3CFB-48DD-8CE0-48DE10946765}" dt="2024-03-26T08:09:53.397" v="240"/>
          <ac:spMkLst>
            <pc:docMk/>
            <pc:sldMk cId="3905714008" sldId="2145726451"/>
            <ac:spMk id="16" creationId="{E0CFF99C-42F3-32CA-EDA2-0259AD98772D}"/>
          </ac:spMkLst>
        </pc:spChg>
        <pc:spChg chg="mod">
          <ac:chgData name="Corey Spears" userId="7135ce18-2f2f-4c61-8ee6-643f3f0936a8" providerId="ADAL" clId="{8545BDE6-3CFB-48DD-8CE0-48DE10946765}" dt="2024-03-26T08:09:53.397" v="240"/>
          <ac:spMkLst>
            <pc:docMk/>
            <pc:sldMk cId="3905714008" sldId="2145726451"/>
            <ac:spMk id="18" creationId="{B95E843D-05DF-8765-8FCD-2C812AF4D810}"/>
          </ac:spMkLst>
        </pc:spChg>
        <pc:spChg chg="mod">
          <ac:chgData name="Corey Spears" userId="7135ce18-2f2f-4c61-8ee6-643f3f0936a8" providerId="ADAL" clId="{8545BDE6-3CFB-48DD-8CE0-48DE10946765}" dt="2024-03-26T08:09:53.397" v="240"/>
          <ac:spMkLst>
            <pc:docMk/>
            <pc:sldMk cId="3905714008" sldId="2145726451"/>
            <ac:spMk id="19" creationId="{084F17F8-8473-06F0-7F94-BB074BA0903E}"/>
          </ac:spMkLst>
        </pc:spChg>
        <pc:spChg chg="mod">
          <ac:chgData name="Corey Spears" userId="7135ce18-2f2f-4c61-8ee6-643f3f0936a8" providerId="ADAL" clId="{8545BDE6-3CFB-48DD-8CE0-48DE10946765}" dt="2024-03-26T08:09:53.397" v="240"/>
          <ac:spMkLst>
            <pc:docMk/>
            <pc:sldMk cId="3905714008" sldId="2145726451"/>
            <ac:spMk id="21" creationId="{8567A020-8D4B-809E-1147-17BB7296F7E8}"/>
          </ac:spMkLst>
        </pc:spChg>
        <pc:spChg chg="mod">
          <ac:chgData name="Corey Spears" userId="7135ce18-2f2f-4c61-8ee6-643f3f0936a8" providerId="ADAL" clId="{8545BDE6-3CFB-48DD-8CE0-48DE10946765}" dt="2024-03-26T08:09:53.397" v="240"/>
          <ac:spMkLst>
            <pc:docMk/>
            <pc:sldMk cId="3905714008" sldId="2145726451"/>
            <ac:spMk id="22" creationId="{202974AA-DA2F-BAAD-8889-2F21E7FC5D56}"/>
          </ac:spMkLst>
        </pc:spChg>
        <pc:spChg chg="add del mod">
          <ac:chgData name="Corey Spears" userId="7135ce18-2f2f-4c61-8ee6-643f3f0936a8" providerId="ADAL" clId="{8545BDE6-3CFB-48DD-8CE0-48DE10946765}" dt="2024-03-26T08:09:58.108" v="241"/>
          <ac:spMkLst>
            <pc:docMk/>
            <pc:sldMk cId="3905714008" sldId="2145726451"/>
            <ac:spMk id="24" creationId="{1B44EAA5-A070-34BC-7E15-15CBA02A0B78}"/>
          </ac:spMkLst>
        </pc:spChg>
        <pc:spChg chg="add del mod">
          <ac:chgData name="Corey Spears" userId="7135ce18-2f2f-4c61-8ee6-643f3f0936a8" providerId="ADAL" clId="{8545BDE6-3CFB-48DD-8CE0-48DE10946765}" dt="2024-03-26T08:09:58.108" v="241"/>
          <ac:spMkLst>
            <pc:docMk/>
            <pc:sldMk cId="3905714008" sldId="2145726451"/>
            <ac:spMk id="25" creationId="{A9F2323E-FFA7-52F2-441F-2A23AD3CC8AD}"/>
          </ac:spMkLst>
        </pc:spChg>
        <pc:grpChg chg="add del mod">
          <ac:chgData name="Corey Spears" userId="7135ce18-2f2f-4c61-8ee6-643f3f0936a8" providerId="ADAL" clId="{8545BDE6-3CFB-48DD-8CE0-48DE10946765}" dt="2024-03-26T08:09:58.108" v="241"/>
          <ac:grpSpMkLst>
            <pc:docMk/>
            <pc:sldMk cId="3905714008" sldId="2145726451"/>
            <ac:grpSpMk id="11" creationId="{95FBFEE0-8196-6CDA-73DD-7BF7D96D0C18}"/>
          </ac:grpSpMkLst>
        </pc:grpChg>
        <pc:grpChg chg="add del mod">
          <ac:chgData name="Corey Spears" userId="7135ce18-2f2f-4c61-8ee6-643f3f0936a8" providerId="ADAL" clId="{8545BDE6-3CFB-48DD-8CE0-48DE10946765}" dt="2024-03-26T08:09:58.108" v="241"/>
          <ac:grpSpMkLst>
            <pc:docMk/>
            <pc:sldMk cId="3905714008" sldId="2145726451"/>
            <ac:grpSpMk id="14" creationId="{1D062B59-0A48-7F7E-8F0D-AACAF0B8F736}"/>
          </ac:grpSpMkLst>
        </pc:grpChg>
        <pc:grpChg chg="add del mod">
          <ac:chgData name="Corey Spears" userId="7135ce18-2f2f-4c61-8ee6-643f3f0936a8" providerId="ADAL" clId="{8545BDE6-3CFB-48DD-8CE0-48DE10946765}" dt="2024-03-26T08:09:58.108" v="241"/>
          <ac:grpSpMkLst>
            <pc:docMk/>
            <pc:sldMk cId="3905714008" sldId="2145726451"/>
            <ac:grpSpMk id="17" creationId="{E0CBEDA6-3698-2626-A432-A4F046C9B1B8}"/>
          </ac:grpSpMkLst>
        </pc:grpChg>
        <pc:grpChg chg="add del mod">
          <ac:chgData name="Corey Spears" userId="7135ce18-2f2f-4c61-8ee6-643f3f0936a8" providerId="ADAL" clId="{8545BDE6-3CFB-48DD-8CE0-48DE10946765}" dt="2024-03-26T08:09:58.108" v="241"/>
          <ac:grpSpMkLst>
            <pc:docMk/>
            <pc:sldMk cId="3905714008" sldId="2145726451"/>
            <ac:grpSpMk id="20" creationId="{10663A24-F26A-7B92-E076-322C5722B564}"/>
          </ac:grpSpMkLst>
        </pc:grpChg>
        <pc:picChg chg="add mod">
          <ac:chgData name="Corey Spears" userId="7135ce18-2f2f-4c61-8ee6-643f3f0936a8" providerId="ADAL" clId="{8545BDE6-3CFB-48DD-8CE0-48DE10946765}" dt="2024-03-26T08:10:01.428" v="243" actId="14100"/>
          <ac:picMkLst>
            <pc:docMk/>
            <pc:sldMk cId="3905714008" sldId="2145726451"/>
            <ac:picMk id="28" creationId="{AD328F9B-07EC-C28C-CE68-40C3B8BC241C}"/>
          </ac:picMkLst>
        </pc:picChg>
        <pc:cxnChg chg="add del mod">
          <ac:chgData name="Corey Spears" userId="7135ce18-2f2f-4c61-8ee6-643f3f0936a8" providerId="ADAL" clId="{8545BDE6-3CFB-48DD-8CE0-48DE10946765}" dt="2024-03-26T08:09:58.108" v="241"/>
          <ac:cxnSpMkLst>
            <pc:docMk/>
            <pc:sldMk cId="3905714008" sldId="2145726451"/>
            <ac:cxnSpMk id="5" creationId="{4F5CBDAE-70CD-0B3C-EABD-7D98F259EF99}"/>
          </ac:cxnSpMkLst>
        </pc:cxnChg>
        <pc:cxnChg chg="add del mod">
          <ac:chgData name="Corey Spears" userId="7135ce18-2f2f-4c61-8ee6-643f3f0936a8" providerId="ADAL" clId="{8545BDE6-3CFB-48DD-8CE0-48DE10946765}" dt="2024-03-26T08:09:58.108" v="241"/>
          <ac:cxnSpMkLst>
            <pc:docMk/>
            <pc:sldMk cId="3905714008" sldId="2145726451"/>
            <ac:cxnSpMk id="6" creationId="{588E32EE-E4CB-677F-50F1-B17DC439F5B5}"/>
          </ac:cxnSpMkLst>
        </pc:cxnChg>
        <pc:cxnChg chg="add del mod">
          <ac:chgData name="Corey Spears" userId="7135ce18-2f2f-4c61-8ee6-643f3f0936a8" providerId="ADAL" clId="{8545BDE6-3CFB-48DD-8CE0-48DE10946765}" dt="2024-03-26T08:09:58.108" v="241"/>
          <ac:cxnSpMkLst>
            <pc:docMk/>
            <pc:sldMk cId="3905714008" sldId="2145726451"/>
            <ac:cxnSpMk id="7" creationId="{8BBBC59A-C139-8F88-4E58-204F67A21C13}"/>
          </ac:cxnSpMkLst>
        </pc:cxnChg>
        <pc:cxnChg chg="add del mod">
          <ac:chgData name="Corey Spears" userId="7135ce18-2f2f-4c61-8ee6-643f3f0936a8" providerId="ADAL" clId="{8545BDE6-3CFB-48DD-8CE0-48DE10946765}" dt="2024-03-26T08:09:58.108" v="241"/>
          <ac:cxnSpMkLst>
            <pc:docMk/>
            <pc:sldMk cId="3905714008" sldId="2145726451"/>
            <ac:cxnSpMk id="10" creationId="{F636E829-FE9F-9E1A-F953-3870440F9FFE}"/>
          </ac:cxnSpMkLst>
        </pc:cxnChg>
        <pc:cxnChg chg="add del mod">
          <ac:chgData name="Corey Spears" userId="7135ce18-2f2f-4c61-8ee6-643f3f0936a8" providerId="ADAL" clId="{8545BDE6-3CFB-48DD-8CE0-48DE10946765}" dt="2024-03-26T08:09:58.108" v="241"/>
          <ac:cxnSpMkLst>
            <pc:docMk/>
            <pc:sldMk cId="3905714008" sldId="2145726451"/>
            <ac:cxnSpMk id="23" creationId="{690E9602-6583-8CE1-8D82-A9EDC99FA4A1}"/>
          </ac:cxnSpMkLst>
        </pc:cxnChg>
        <pc:cxnChg chg="add del mod">
          <ac:chgData name="Corey Spears" userId="7135ce18-2f2f-4c61-8ee6-643f3f0936a8" providerId="ADAL" clId="{8545BDE6-3CFB-48DD-8CE0-48DE10946765}" dt="2024-03-26T08:09:58.108" v="241"/>
          <ac:cxnSpMkLst>
            <pc:docMk/>
            <pc:sldMk cId="3905714008" sldId="2145726451"/>
            <ac:cxnSpMk id="26" creationId="{46E2755E-D112-59F0-6C75-3A7A808287C5}"/>
          </ac:cxnSpMkLst>
        </pc:cxnChg>
        <pc:cxnChg chg="add del mod">
          <ac:chgData name="Corey Spears" userId="7135ce18-2f2f-4c61-8ee6-643f3f0936a8" providerId="ADAL" clId="{8545BDE6-3CFB-48DD-8CE0-48DE10946765}" dt="2024-03-26T08:09:58.108" v="241"/>
          <ac:cxnSpMkLst>
            <pc:docMk/>
            <pc:sldMk cId="3905714008" sldId="2145726451"/>
            <ac:cxnSpMk id="27" creationId="{C2ACE799-7553-1E8E-B244-EB674CFCF095}"/>
          </ac:cxnSpMkLst>
        </pc:cxnChg>
      </pc:sldChg>
      <pc:sldChg chg="addSp delSp modSp new mod">
        <pc:chgData name="Corey Spears" userId="7135ce18-2f2f-4c61-8ee6-643f3f0936a8" providerId="ADAL" clId="{8545BDE6-3CFB-48DD-8CE0-48DE10946765}" dt="2024-03-26T08:10:18.867" v="248" actId="14100"/>
        <pc:sldMkLst>
          <pc:docMk/>
          <pc:sldMk cId="2149813478" sldId="2145726452"/>
        </pc:sldMkLst>
        <pc:spChg chg="add del mod">
          <ac:chgData name="Corey Spears" userId="7135ce18-2f2f-4c61-8ee6-643f3f0936a8" providerId="ADAL" clId="{8545BDE6-3CFB-48DD-8CE0-48DE10946765}" dt="2024-03-26T08:10:15.416" v="246"/>
          <ac:spMkLst>
            <pc:docMk/>
            <pc:sldMk cId="2149813478" sldId="2145726452"/>
            <ac:spMk id="4" creationId="{B346EF71-3487-14F4-C872-2F5B2528E6C4}"/>
          </ac:spMkLst>
        </pc:spChg>
        <pc:spChg chg="add del mod">
          <ac:chgData name="Corey Spears" userId="7135ce18-2f2f-4c61-8ee6-643f3f0936a8" providerId="ADAL" clId="{8545BDE6-3CFB-48DD-8CE0-48DE10946765}" dt="2024-03-26T08:10:15.416" v="246"/>
          <ac:spMkLst>
            <pc:docMk/>
            <pc:sldMk cId="2149813478" sldId="2145726452"/>
            <ac:spMk id="5" creationId="{4FD44A5E-0CD3-ABF3-9963-019DBA60EC38}"/>
          </ac:spMkLst>
        </pc:spChg>
        <pc:spChg chg="add del mod">
          <ac:chgData name="Corey Spears" userId="7135ce18-2f2f-4c61-8ee6-643f3f0936a8" providerId="ADAL" clId="{8545BDE6-3CFB-48DD-8CE0-48DE10946765}" dt="2024-03-26T08:10:15.416" v="246"/>
          <ac:spMkLst>
            <pc:docMk/>
            <pc:sldMk cId="2149813478" sldId="2145726452"/>
            <ac:spMk id="6" creationId="{EC6604F7-1BE8-6C8F-5FB1-4934A0FD4371}"/>
          </ac:spMkLst>
        </pc:spChg>
        <pc:spChg chg="add del mod">
          <ac:chgData name="Corey Spears" userId="7135ce18-2f2f-4c61-8ee6-643f3f0936a8" providerId="ADAL" clId="{8545BDE6-3CFB-48DD-8CE0-48DE10946765}" dt="2024-03-26T08:10:15.416" v="246"/>
          <ac:spMkLst>
            <pc:docMk/>
            <pc:sldMk cId="2149813478" sldId="2145726452"/>
            <ac:spMk id="7" creationId="{C8F59DCC-BE91-F204-6ED1-C25D63EC933C}"/>
          </ac:spMkLst>
        </pc:spChg>
        <pc:spChg chg="add del mod">
          <ac:chgData name="Corey Spears" userId="7135ce18-2f2f-4c61-8ee6-643f3f0936a8" providerId="ADAL" clId="{8545BDE6-3CFB-48DD-8CE0-48DE10946765}" dt="2024-03-26T08:10:15.416" v="246"/>
          <ac:spMkLst>
            <pc:docMk/>
            <pc:sldMk cId="2149813478" sldId="2145726452"/>
            <ac:spMk id="8" creationId="{CBB50264-1B49-A065-39C5-71808F6B0E77}"/>
          </ac:spMkLst>
        </pc:spChg>
        <pc:spChg chg="add del mod">
          <ac:chgData name="Corey Spears" userId="7135ce18-2f2f-4c61-8ee6-643f3f0936a8" providerId="ADAL" clId="{8545BDE6-3CFB-48DD-8CE0-48DE10946765}" dt="2024-03-26T08:10:15.416" v="246"/>
          <ac:spMkLst>
            <pc:docMk/>
            <pc:sldMk cId="2149813478" sldId="2145726452"/>
            <ac:spMk id="9" creationId="{DE83E913-C2B1-A6BB-8972-6653734DF5F5}"/>
          </ac:spMkLst>
        </pc:spChg>
        <pc:spChg chg="add del mod">
          <ac:chgData name="Corey Spears" userId="7135ce18-2f2f-4c61-8ee6-643f3f0936a8" providerId="ADAL" clId="{8545BDE6-3CFB-48DD-8CE0-48DE10946765}" dt="2024-03-26T08:10:15.416" v="246"/>
          <ac:spMkLst>
            <pc:docMk/>
            <pc:sldMk cId="2149813478" sldId="2145726452"/>
            <ac:spMk id="10" creationId="{AF81C982-1E57-7344-82CA-E4EDA67186E5}"/>
          </ac:spMkLst>
        </pc:spChg>
        <pc:spChg chg="mod">
          <ac:chgData name="Corey Spears" userId="7135ce18-2f2f-4c61-8ee6-643f3f0936a8" providerId="ADAL" clId="{8545BDE6-3CFB-48DD-8CE0-48DE10946765}" dt="2024-03-26T08:10:12.339" v="245"/>
          <ac:spMkLst>
            <pc:docMk/>
            <pc:sldMk cId="2149813478" sldId="2145726452"/>
            <ac:spMk id="12" creationId="{71F1BD49-09CF-4373-0677-6C335ACA97A3}"/>
          </ac:spMkLst>
        </pc:spChg>
        <pc:spChg chg="mod">
          <ac:chgData name="Corey Spears" userId="7135ce18-2f2f-4c61-8ee6-643f3f0936a8" providerId="ADAL" clId="{8545BDE6-3CFB-48DD-8CE0-48DE10946765}" dt="2024-03-26T08:10:12.339" v="245"/>
          <ac:spMkLst>
            <pc:docMk/>
            <pc:sldMk cId="2149813478" sldId="2145726452"/>
            <ac:spMk id="13" creationId="{A952BC31-4B67-B611-92D1-7D231FC2ACBE}"/>
          </ac:spMkLst>
        </pc:spChg>
        <pc:spChg chg="mod">
          <ac:chgData name="Corey Spears" userId="7135ce18-2f2f-4c61-8ee6-643f3f0936a8" providerId="ADAL" clId="{8545BDE6-3CFB-48DD-8CE0-48DE10946765}" dt="2024-03-26T08:10:12.339" v="245"/>
          <ac:spMkLst>
            <pc:docMk/>
            <pc:sldMk cId="2149813478" sldId="2145726452"/>
            <ac:spMk id="14" creationId="{4BA66637-E806-1916-A678-D4F4971C1D58}"/>
          </ac:spMkLst>
        </pc:spChg>
        <pc:spChg chg="add del mod">
          <ac:chgData name="Corey Spears" userId="7135ce18-2f2f-4c61-8ee6-643f3f0936a8" providerId="ADAL" clId="{8545BDE6-3CFB-48DD-8CE0-48DE10946765}" dt="2024-03-26T08:10:15.416" v="246"/>
          <ac:spMkLst>
            <pc:docMk/>
            <pc:sldMk cId="2149813478" sldId="2145726452"/>
            <ac:spMk id="15" creationId="{17E942D4-7519-445C-A655-21C335074550}"/>
          </ac:spMkLst>
        </pc:spChg>
        <pc:spChg chg="mod">
          <ac:chgData name="Corey Spears" userId="7135ce18-2f2f-4c61-8ee6-643f3f0936a8" providerId="ADAL" clId="{8545BDE6-3CFB-48DD-8CE0-48DE10946765}" dt="2024-03-26T08:10:12.339" v="245"/>
          <ac:spMkLst>
            <pc:docMk/>
            <pc:sldMk cId="2149813478" sldId="2145726452"/>
            <ac:spMk id="17" creationId="{097F1092-4E1A-615D-A86E-E013FEC6A231}"/>
          </ac:spMkLst>
        </pc:spChg>
        <pc:spChg chg="mod">
          <ac:chgData name="Corey Spears" userId="7135ce18-2f2f-4c61-8ee6-643f3f0936a8" providerId="ADAL" clId="{8545BDE6-3CFB-48DD-8CE0-48DE10946765}" dt="2024-03-26T08:10:12.339" v="245"/>
          <ac:spMkLst>
            <pc:docMk/>
            <pc:sldMk cId="2149813478" sldId="2145726452"/>
            <ac:spMk id="18" creationId="{FCC28B4B-064D-D5FF-342E-9217E4183874}"/>
          </ac:spMkLst>
        </pc:spChg>
        <pc:spChg chg="mod">
          <ac:chgData name="Corey Spears" userId="7135ce18-2f2f-4c61-8ee6-643f3f0936a8" providerId="ADAL" clId="{8545BDE6-3CFB-48DD-8CE0-48DE10946765}" dt="2024-03-26T08:10:12.339" v="245"/>
          <ac:spMkLst>
            <pc:docMk/>
            <pc:sldMk cId="2149813478" sldId="2145726452"/>
            <ac:spMk id="19" creationId="{89147ED2-523C-33DF-E95B-734486C24144}"/>
          </ac:spMkLst>
        </pc:spChg>
        <pc:spChg chg="mod">
          <ac:chgData name="Corey Spears" userId="7135ce18-2f2f-4c61-8ee6-643f3f0936a8" providerId="ADAL" clId="{8545BDE6-3CFB-48DD-8CE0-48DE10946765}" dt="2024-03-26T08:10:12.339" v="245"/>
          <ac:spMkLst>
            <pc:docMk/>
            <pc:sldMk cId="2149813478" sldId="2145726452"/>
            <ac:spMk id="21" creationId="{57AA31A6-2597-EB37-E0A0-F2A55C4FAEDC}"/>
          </ac:spMkLst>
        </pc:spChg>
        <pc:spChg chg="mod">
          <ac:chgData name="Corey Spears" userId="7135ce18-2f2f-4c61-8ee6-643f3f0936a8" providerId="ADAL" clId="{8545BDE6-3CFB-48DD-8CE0-48DE10946765}" dt="2024-03-26T08:10:12.339" v="245"/>
          <ac:spMkLst>
            <pc:docMk/>
            <pc:sldMk cId="2149813478" sldId="2145726452"/>
            <ac:spMk id="22" creationId="{4ED58DCB-FABB-3ACB-8970-B30F6BE3A750}"/>
          </ac:spMkLst>
        </pc:spChg>
        <pc:spChg chg="mod">
          <ac:chgData name="Corey Spears" userId="7135ce18-2f2f-4c61-8ee6-643f3f0936a8" providerId="ADAL" clId="{8545BDE6-3CFB-48DD-8CE0-48DE10946765}" dt="2024-03-26T08:10:12.339" v="245"/>
          <ac:spMkLst>
            <pc:docMk/>
            <pc:sldMk cId="2149813478" sldId="2145726452"/>
            <ac:spMk id="23" creationId="{DDC19DC9-0C21-E985-8555-225CC68C322E}"/>
          </ac:spMkLst>
        </pc:spChg>
        <pc:spChg chg="mod">
          <ac:chgData name="Corey Spears" userId="7135ce18-2f2f-4c61-8ee6-643f3f0936a8" providerId="ADAL" clId="{8545BDE6-3CFB-48DD-8CE0-48DE10946765}" dt="2024-03-26T08:10:12.339" v="245"/>
          <ac:spMkLst>
            <pc:docMk/>
            <pc:sldMk cId="2149813478" sldId="2145726452"/>
            <ac:spMk id="25" creationId="{0A6176A7-8DE2-938B-6497-B0539AD156D6}"/>
          </ac:spMkLst>
        </pc:spChg>
        <pc:spChg chg="mod">
          <ac:chgData name="Corey Spears" userId="7135ce18-2f2f-4c61-8ee6-643f3f0936a8" providerId="ADAL" clId="{8545BDE6-3CFB-48DD-8CE0-48DE10946765}" dt="2024-03-26T08:10:12.339" v="245"/>
          <ac:spMkLst>
            <pc:docMk/>
            <pc:sldMk cId="2149813478" sldId="2145726452"/>
            <ac:spMk id="26" creationId="{99B1B7EC-18CB-BD5E-7CFB-A582226B0F51}"/>
          </ac:spMkLst>
        </pc:spChg>
        <pc:spChg chg="mod">
          <ac:chgData name="Corey Spears" userId="7135ce18-2f2f-4c61-8ee6-643f3f0936a8" providerId="ADAL" clId="{8545BDE6-3CFB-48DD-8CE0-48DE10946765}" dt="2024-03-26T08:10:12.339" v="245"/>
          <ac:spMkLst>
            <pc:docMk/>
            <pc:sldMk cId="2149813478" sldId="2145726452"/>
            <ac:spMk id="27" creationId="{874DCE68-389E-D0C9-8A2C-B69534FF8A95}"/>
          </ac:spMkLst>
        </pc:spChg>
        <pc:spChg chg="mod">
          <ac:chgData name="Corey Spears" userId="7135ce18-2f2f-4c61-8ee6-643f3f0936a8" providerId="ADAL" clId="{8545BDE6-3CFB-48DD-8CE0-48DE10946765}" dt="2024-03-26T08:10:12.339" v="245"/>
          <ac:spMkLst>
            <pc:docMk/>
            <pc:sldMk cId="2149813478" sldId="2145726452"/>
            <ac:spMk id="29" creationId="{11218CB5-5177-5428-A7F4-3CED4C05C13E}"/>
          </ac:spMkLst>
        </pc:spChg>
        <pc:spChg chg="mod">
          <ac:chgData name="Corey Spears" userId="7135ce18-2f2f-4c61-8ee6-643f3f0936a8" providerId="ADAL" clId="{8545BDE6-3CFB-48DD-8CE0-48DE10946765}" dt="2024-03-26T08:10:12.339" v="245"/>
          <ac:spMkLst>
            <pc:docMk/>
            <pc:sldMk cId="2149813478" sldId="2145726452"/>
            <ac:spMk id="30" creationId="{33DE2594-7E45-885E-77A5-F0C66A3B6BE5}"/>
          </ac:spMkLst>
        </pc:spChg>
        <pc:spChg chg="mod">
          <ac:chgData name="Corey Spears" userId="7135ce18-2f2f-4c61-8ee6-643f3f0936a8" providerId="ADAL" clId="{8545BDE6-3CFB-48DD-8CE0-48DE10946765}" dt="2024-03-26T08:10:12.339" v="245"/>
          <ac:spMkLst>
            <pc:docMk/>
            <pc:sldMk cId="2149813478" sldId="2145726452"/>
            <ac:spMk id="31" creationId="{00FC9121-BDC3-5FA7-202F-AA7E076124B6}"/>
          </ac:spMkLst>
        </pc:spChg>
        <pc:spChg chg="mod">
          <ac:chgData name="Corey Spears" userId="7135ce18-2f2f-4c61-8ee6-643f3f0936a8" providerId="ADAL" clId="{8545BDE6-3CFB-48DD-8CE0-48DE10946765}" dt="2024-03-26T08:10:12.339" v="245"/>
          <ac:spMkLst>
            <pc:docMk/>
            <pc:sldMk cId="2149813478" sldId="2145726452"/>
            <ac:spMk id="33" creationId="{BC4B5F28-2D32-29E0-39F5-AAE69326D642}"/>
          </ac:spMkLst>
        </pc:spChg>
        <pc:spChg chg="mod">
          <ac:chgData name="Corey Spears" userId="7135ce18-2f2f-4c61-8ee6-643f3f0936a8" providerId="ADAL" clId="{8545BDE6-3CFB-48DD-8CE0-48DE10946765}" dt="2024-03-26T08:10:12.339" v="245"/>
          <ac:spMkLst>
            <pc:docMk/>
            <pc:sldMk cId="2149813478" sldId="2145726452"/>
            <ac:spMk id="34" creationId="{AA74988A-7A67-E451-8832-2D6F1E9C80A3}"/>
          </ac:spMkLst>
        </pc:spChg>
        <pc:spChg chg="mod">
          <ac:chgData name="Corey Spears" userId="7135ce18-2f2f-4c61-8ee6-643f3f0936a8" providerId="ADAL" clId="{8545BDE6-3CFB-48DD-8CE0-48DE10946765}" dt="2024-03-26T08:10:12.339" v="245"/>
          <ac:spMkLst>
            <pc:docMk/>
            <pc:sldMk cId="2149813478" sldId="2145726452"/>
            <ac:spMk id="35" creationId="{E6CFCF6E-826E-631A-791E-F619BD5367F5}"/>
          </ac:spMkLst>
        </pc:spChg>
        <pc:grpChg chg="add del mod">
          <ac:chgData name="Corey Spears" userId="7135ce18-2f2f-4c61-8ee6-643f3f0936a8" providerId="ADAL" clId="{8545BDE6-3CFB-48DD-8CE0-48DE10946765}" dt="2024-03-26T08:10:15.416" v="246"/>
          <ac:grpSpMkLst>
            <pc:docMk/>
            <pc:sldMk cId="2149813478" sldId="2145726452"/>
            <ac:grpSpMk id="11" creationId="{CC4A7625-72CA-9D77-BF9B-8F2F9A01E3B8}"/>
          </ac:grpSpMkLst>
        </pc:grpChg>
        <pc:grpChg chg="add del mod">
          <ac:chgData name="Corey Spears" userId="7135ce18-2f2f-4c61-8ee6-643f3f0936a8" providerId="ADAL" clId="{8545BDE6-3CFB-48DD-8CE0-48DE10946765}" dt="2024-03-26T08:10:15.416" v="246"/>
          <ac:grpSpMkLst>
            <pc:docMk/>
            <pc:sldMk cId="2149813478" sldId="2145726452"/>
            <ac:grpSpMk id="16" creationId="{BB3FD045-0655-55B7-89FD-DE90ACBEA7FF}"/>
          </ac:grpSpMkLst>
        </pc:grpChg>
        <pc:grpChg chg="add del mod">
          <ac:chgData name="Corey Spears" userId="7135ce18-2f2f-4c61-8ee6-643f3f0936a8" providerId="ADAL" clId="{8545BDE6-3CFB-48DD-8CE0-48DE10946765}" dt="2024-03-26T08:10:15.416" v="246"/>
          <ac:grpSpMkLst>
            <pc:docMk/>
            <pc:sldMk cId="2149813478" sldId="2145726452"/>
            <ac:grpSpMk id="20" creationId="{5EC1ADC7-2C49-8F21-EC9A-7EA741855CAA}"/>
          </ac:grpSpMkLst>
        </pc:grpChg>
        <pc:grpChg chg="add del mod">
          <ac:chgData name="Corey Spears" userId="7135ce18-2f2f-4c61-8ee6-643f3f0936a8" providerId="ADAL" clId="{8545BDE6-3CFB-48DD-8CE0-48DE10946765}" dt="2024-03-26T08:10:15.416" v="246"/>
          <ac:grpSpMkLst>
            <pc:docMk/>
            <pc:sldMk cId="2149813478" sldId="2145726452"/>
            <ac:grpSpMk id="24" creationId="{22728060-4291-7D99-BBCA-519A32BDE463}"/>
          </ac:grpSpMkLst>
        </pc:grpChg>
        <pc:grpChg chg="add del mod">
          <ac:chgData name="Corey Spears" userId="7135ce18-2f2f-4c61-8ee6-643f3f0936a8" providerId="ADAL" clId="{8545BDE6-3CFB-48DD-8CE0-48DE10946765}" dt="2024-03-26T08:10:15.416" v="246"/>
          <ac:grpSpMkLst>
            <pc:docMk/>
            <pc:sldMk cId="2149813478" sldId="2145726452"/>
            <ac:grpSpMk id="28" creationId="{AD586AB3-D929-8B20-470A-61BF7065E831}"/>
          </ac:grpSpMkLst>
        </pc:grpChg>
        <pc:grpChg chg="add del mod">
          <ac:chgData name="Corey Spears" userId="7135ce18-2f2f-4c61-8ee6-643f3f0936a8" providerId="ADAL" clId="{8545BDE6-3CFB-48DD-8CE0-48DE10946765}" dt="2024-03-26T08:10:15.416" v="246"/>
          <ac:grpSpMkLst>
            <pc:docMk/>
            <pc:sldMk cId="2149813478" sldId="2145726452"/>
            <ac:grpSpMk id="32" creationId="{003A33F0-CC0F-8330-CB95-5A6645ED7861}"/>
          </ac:grpSpMkLst>
        </pc:grpChg>
        <pc:picChg chg="add mod">
          <ac:chgData name="Corey Spears" userId="7135ce18-2f2f-4c61-8ee6-643f3f0936a8" providerId="ADAL" clId="{8545BDE6-3CFB-48DD-8CE0-48DE10946765}" dt="2024-03-26T08:10:18.867" v="248" actId="14100"/>
          <ac:picMkLst>
            <pc:docMk/>
            <pc:sldMk cId="2149813478" sldId="2145726452"/>
            <ac:picMk id="36" creationId="{26A03ACC-5C35-65F9-3490-7D7A84E83696}"/>
          </ac:picMkLst>
        </pc:picChg>
      </pc:sldChg>
      <pc:sldChg chg="addSp delSp modSp new mod">
        <pc:chgData name="Corey Spears" userId="7135ce18-2f2f-4c61-8ee6-643f3f0936a8" providerId="ADAL" clId="{8545BDE6-3CFB-48DD-8CE0-48DE10946765}" dt="2024-03-26T08:10:56.772" v="259" actId="1076"/>
        <pc:sldMkLst>
          <pc:docMk/>
          <pc:sldMk cId="1328342548" sldId="2145726453"/>
        </pc:sldMkLst>
        <pc:spChg chg="mod">
          <ac:chgData name="Corey Spears" userId="7135ce18-2f2f-4c61-8ee6-643f3f0936a8" providerId="ADAL" clId="{8545BDE6-3CFB-48DD-8CE0-48DE10946765}" dt="2024-03-26T08:10:33.353" v="250"/>
          <ac:spMkLst>
            <pc:docMk/>
            <pc:sldMk cId="1328342548" sldId="2145726453"/>
            <ac:spMk id="5" creationId="{445BFD1E-249C-B45F-6467-DF95B1CA3BBF}"/>
          </ac:spMkLst>
        </pc:spChg>
        <pc:spChg chg="mod">
          <ac:chgData name="Corey Spears" userId="7135ce18-2f2f-4c61-8ee6-643f3f0936a8" providerId="ADAL" clId="{8545BDE6-3CFB-48DD-8CE0-48DE10946765}" dt="2024-03-26T08:10:33.353" v="250"/>
          <ac:spMkLst>
            <pc:docMk/>
            <pc:sldMk cId="1328342548" sldId="2145726453"/>
            <ac:spMk id="6" creationId="{FBC02A0B-D5B6-C321-220D-218DFD3C313F}"/>
          </ac:spMkLst>
        </pc:spChg>
        <pc:spChg chg="mod">
          <ac:chgData name="Corey Spears" userId="7135ce18-2f2f-4c61-8ee6-643f3f0936a8" providerId="ADAL" clId="{8545BDE6-3CFB-48DD-8CE0-48DE10946765}" dt="2024-03-26T08:10:33.353" v="250"/>
          <ac:spMkLst>
            <pc:docMk/>
            <pc:sldMk cId="1328342548" sldId="2145726453"/>
            <ac:spMk id="7" creationId="{D6AF149C-3BF5-7906-ACBE-D4D1064E8D2F}"/>
          </ac:spMkLst>
        </pc:spChg>
        <pc:spChg chg="mod">
          <ac:chgData name="Corey Spears" userId="7135ce18-2f2f-4c61-8ee6-643f3f0936a8" providerId="ADAL" clId="{8545BDE6-3CFB-48DD-8CE0-48DE10946765}" dt="2024-03-26T08:10:33.353" v="250"/>
          <ac:spMkLst>
            <pc:docMk/>
            <pc:sldMk cId="1328342548" sldId="2145726453"/>
            <ac:spMk id="8" creationId="{DE922FFD-E3BD-DA2D-73BD-ED0819A2DCE8}"/>
          </ac:spMkLst>
        </pc:spChg>
        <pc:spChg chg="mod">
          <ac:chgData name="Corey Spears" userId="7135ce18-2f2f-4c61-8ee6-643f3f0936a8" providerId="ADAL" clId="{8545BDE6-3CFB-48DD-8CE0-48DE10946765}" dt="2024-03-26T08:10:33.353" v="250"/>
          <ac:spMkLst>
            <pc:docMk/>
            <pc:sldMk cId="1328342548" sldId="2145726453"/>
            <ac:spMk id="12" creationId="{795D901C-C167-BF6D-760F-2D3ECA00CF39}"/>
          </ac:spMkLst>
        </pc:spChg>
        <pc:spChg chg="mod">
          <ac:chgData name="Corey Spears" userId="7135ce18-2f2f-4c61-8ee6-643f3f0936a8" providerId="ADAL" clId="{8545BDE6-3CFB-48DD-8CE0-48DE10946765}" dt="2024-03-26T08:10:33.353" v="250"/>
          <ac:spMkLst>
            <pc:docMk/>
            <pc:sldMk cId="1328342548" sldId="2145726453"/>
            <ac:spMk id="13" creationId="{39689C58-92A4-2C86-01CC-187C63B131A9}"/>
          </ac:spMkLst>
        </pc:spChg>
        <pc:spChg chg="mod">
          <ac:chgData name="Corey Spears" userId="7135ce18-2f2f-4c61-8ee6-643f3f0936a8" providerId="ADAL" clId="{8545BDE6-3CFB-48DD-8CE0-48DE10946765}" dt="2024-03-26T08:10:33.353" v="250"/>
          <ac:spMkLst>
            <pc:docMk/>
            <pc:sldMk cId="1328342548" sldId="2145726453"/>
            <ac:spMk id="14" creationId="{AD670BE9-5B1C-2FAD-C9ED-47038401D96C}"/>
          </ac:spMkLst>
        </pc:spChg>
        <pc:spChg chg="mod">
          <ac:chgData name="Corey Spears" userId="7135ce18-2f2f-4c61-8ee6-643f3f0936a8" providerId="ADAL" clId="{8545BDE6-3CFB-48DD-8CE0-48DE10946765}" dt="2024-03-26T08:10:33.353" v="250"/>
          <ac:spMkLst>
            <pc:docMk/>
            <pc:sldMk cId="1328342548" sldId="2145726453"/>
            <ac:spMk id="15" creationId="{F23D86C6-1511-E9B0-1E76-2F7805DF9FA9}"/>
          </ac:spMkLst>
        </pc:spChg>
        <pc:spChg chg="mod">
          <ac:chgData name="Corey Spears" userId="7135ce18-2f2f-4c61-8ee6-643f3f0936a8" providerId="ADAL" clId="{8545BDE6-3CFB-48DD-8CE0-48DE10946765}" dt="2024-03-26T08:10:33.353" v="250"/>
          <ac:spMkLst>
            <pc:docMk/>
            <pc:sldMk cId="1328342548" sldId="2145726453"/>
            <ac:spMk id="16" creationId="{2D91EAA4-5251-E134-CD1B-13ACECBDAC8B}"/>
          </ac:spMkLst>
        </pc:spChg>
        <pc:spChg chg="mod">
          <ac:chgData name="Corey Spears" userId="7135ce18-2f2f-4c61-8ee6-643f3f0936a8" providerId="ADAL" clId="{8545BDE6-3CFB-48DD-8CE0-48DE10946765}" dt="2024-03-26T08:10:33.353" v="250"/>
          <ac:spMkLst>
            <pc:docMk/>
            <pc:sldMk cId="1328342548" sldId="2145726453"/>
            <ac:spMk id="17" creationId="{6560AA85-2734-42FC-F727-2E496D63D0E4}"/>
          </ac:spMkLst>
        </pc:spChg>
        <pc:spChg chg="mod">
          <ac:chgData name="Corey Spears" userId="7135ce18-2f2f-4c61-8ee6-643f3f0936a8" providerId="ADAL" clId="{8545BDE6-3CFB-48DD-8CE0-48DE10946765}" dt="2024-03-26T08:10:33.353" v="250"/>
          <ac:spMkLst>
            <pc:docMk/>
            <pc:sldMk cId="1328342548" sldId="2145726453"/>
            <ac:spMk id="18" creationId="{51869619-2C4E-919D-5352-39A0B254AC32}"/>
          </ac:spMkLst>
        </pc:spChg>
        <pc:spChg chg="mod">
          <ac:chgData name="Corey Spears" userId="7135ce18-2f2f-4c61-8ee6-643f3f0936a8" providerId="ADAL" clId="{8545BDE6-3CFB-48DD-8CE0-48DE10946765}" dt="2024-03-26T08:10:33.353" v="250"/>
          <ac:spMkLst>
            <pc:docMk/>
            <pc:sldMk cId="1328342548" sldId="2145726453"/>
            <ac:spMk id="19" creationId="{8101DAC4-4884-91FE-A4BB-BB8AD3239470}"/>
          </ac:spMkLst>
        </pc:spChg>
        <pc:spChg chg="mod">
          <ac:chgData name="Corey Spears" userId="7135ce18-2f2f-4c61-8ee6-643f3f0936a8" providerId="ADAL" clId="{8545BDE6-3CFB-48DD-8CE0-48DE10946765}" dt="2024-03-26T08:10:33.353" v="250"/>
          <ac:spMkLst>
            <pc:docMk/>
            <pc:sldMk cId="1328342548" sldId="2145726453"/>
            <ac:spMk id="20" creationId="{2060347F-3583-7DD0-1DAA-0A4092BAB4DD}"/>
          </ac:spMkLst>
        </pc:spChg>
        <pc:spChg chg="mod">
          <ac:chgData name="Corey Spears" userId="7135ce18-2f2f-4c61-8ee6-643f3f0936a8" providerId="ADAL" clId="{8545BDE6-3CFB-48DD-8CE0-48DE10946765}" dt="2024-03-26T08:10:33.353" v="250"/>
          <ac:spMkLst>
            <pc:docMk/>
            <pc:sldMk cId="1328342548" sldId="2145726453"/>
            <ac:spMk id="21" creationId="{FCF20029-261F-DFCE-9ADE-A3E8EA73ACAE}"/>
          </ac:spMkLst>
        </pc:spChg>
        <pc:spChg chg="mod">
          <ac:chgData name="Corey Spears" userId="7135ce18-2f2f-4c61-8ee6-643f3f0936a8" providerId="ADAL" clId="{8545BDE6-3CFB-48DD-8CE0-48DE10946765}" dt="2024-03-26T08:10:33.353" v="250"/>
          <ac:spMkLst>
            <pc:docMk/>
            <pc:sldMk cId="1328342548" sldId="2145726453"/>
            <ac:spMk id="22" creationId="{0C571B52-450E-08C3-7F4F-3D3A3EEA9848}"/>
          </ac:spMkLst>
        </pc:spChg>
        <pc:spChg chg="mod">
          <ac:chgData name="Corey Spears" userId="7135ce18-2f2f-4c61-8ee6-643f3f0936a8" providerId="ADAL" clId="{8545BDE6-3CFB-48DD-8CE0-48DE10946765}" dt="2024-03-26T08:10:33.353" v="250"/>
          <ac:spMkLst>
            <pc:docMk/>
            <pc:sldMk cId="1328342548" sldId="2145726453"/>
            <ac:spMk id="23" creationId="{9F855A38-C85A-699D-64B7-2DE96D1746FC}"/>
          </ac:spMkLst>
        </pc:spChg>
        <pc:spChg chg="mod">
          <ac:chgData name="Corey Spears" userId="7135ce18-2f2f-4c61-8ee6-643f3f0936a8" providerId="ADAL" clId="{8545BDE6-3CFB-48DD-8CE0-48DE10946765}" dt="2024-03-26T08:10:48.339" v="255"/>
          <ac:spMkLst>
            <pc:docMk/>
            <pc:sldMk cId="1328342548" sldId="2145726453"/>
            <ac:spMk id="26" creationId="{D551C299-E558-91E0-4A56-594874CF5E6C}"/>
          </ac:spMkLst>
        </pc:spChg>
        <pc:spChg chg="mod">
          <ac:chgData name="Corey Spears" userId="7135ce18-2f2f-4c61-8ee6-643f3f0936a8" providerId="ADAL" clId="{8545BDE6-3CFB-48DD-8CE0-48DE10946765}" dt="2024-03-26T08:10:48.339" v="255"/>
          <ac:spMkLst>
            <pc:docMk/>
            <pc:sldMk cId="1328342548" sldId="2145726453"/>
            <ac:spMk id="27" creationId="{4B695E2A-290E-99B3-EF6F-00885E2564DD}"/>
          </ac:spMkLst>
        </pc:spChg>
        <pc:spChg chg="mod">
          <ac:chgData name="Corey Spears" userId="7135ce18-2f2f-4c61-8ee6-643f3f0936a8" providerId="ADAL" clId="{8545BDE6-3CFB-48DD-8CE0-48DE10946765}" dt="2024-03-26T08:10:48.339" v="255"/>
          <ac:spMkLst>
            <pc:docMk/>
            <pc:sldMk cId="1328342548" sldId="2145726453"/>
            <ac:spMk id="28" creationId="{A31DAF95-5304-18B7-A79A-E249C199A44E}"/>
          </ac:spMkLst>
        </pc:spChg>
        <pc:spChg chg="mod">
          <ac:chgData name="Corey Spears" userId="7135ce18-2f2f-4c61-8ee6-643f3f0936a8" providerId="ADAL" clId="{8545BDE6-3CFB-48DD-8CE0-48DE10946765}" dt="2024-03-26T08:10:48.339" v="255"/>
          <ac:spMkLst>
            <pc:docMk/>
            <pc:sldMk cId="1328342548" sldId="2145726453"/>
            <ac:spMk id="29" creationId="{0BCF0A7F-FD34-355F-CF31-05B470A5975F}"/>
          </ac:spMkLst>
        </pc:spChg>
        <pc:spChg chg="mod">
          <ac:chgData name="Corey Spears" userId="7135ce18-2f2f-4c61-8ee6-643f3f0936a8" providerId="ADAL" clId="{8545BDE6-3CFB-48DD-8CE0-48DE10946765}" dt="2024-03-26T08:10:48.339" v="255"/>
          <ac:spMkLst>
            <pc:docMk/>
            <pc:sldMk cId="1328342548" sldId="2145726453"/>
            <ac:spMk id="30" creationId="{0E231F5A-A640-669B-818B-98328C15FD41}"/>
          </ac:spMkLst>
        </pc:spChg>
        <pc:spChg chg="mod">
          <ac:chgData name="Corey Spears" userId="7135ce18-2f2f-4c61-8ee6-643f3f0936a8" providerId="ADAL" clId="{8545BDE6-3CFB-48DD-8CE0-48DE10946765}" dt="2024-03-26T08:10:48.339" v="255"/>
          <ac:spMkLst>
            <pc:docMk/>
            <pc:sldMk cId="1328342548" sldId="2145726453"/>
            <ac:spMk id="32" creationId="{34399D72-F53F-9022-0D6C-85A571FC8270}"/>
          </ac:spMkLst>
        </pc:spChg>
        <pc:spChg chg="mod">
          <ac:chgData name="Corey Spears" userId="7135ce18-2f2f-4c61-8ee6-643f3f0936a8" providerId="ADAL" clId="{8545BDE6-3CFB-48DD-8CE0-48DE10946765}" dt="2024-03-26T08:10:48.339" v="255"/>
          <ac:spMkLst>
            <pc:docMk/>
            <pc:sldMk cId="1328342548" sldId="2145726453"/>
            <ac:spMk id="33" creationId="{B2AE605D-7B2D-12F5-294E-C95A5592492F}"/>
          </ac:spMkLst>
        </pc:spChg>
        <pc:spChg chg="mod">
          <ac:chgData name="Corey Spears" userId="7135ce18-2f2f-4c61-8ee6-643f3f0936a8" providerId="ADAL" clId="{8545BDE6-3CFB-48DD-8CE0-48DE10946765}" dt="2024-03-26T08:10:48.339" v="255"/>
          <ac:spMkLst>
            <pc:docMk/>
            <pc:sldMk cId="1328342548" sldId="2145726453"/>
            <ac:spMk id="34" creationId="{D07EBB87-5620-2B3A-8DE7-2D5E45DCF36C}"/>
          </ac:spMkLst>
        </pc:spChg>
        <pc:spChg chg="mod">
          <ac:chgData name="Corey Spears" userId="7135ce18-2f2f-4c61-8ee6-643f3f0936a8" providerId="ADAL" clId="{8545BDE6-3CFB-48DD-8CE0-48DE10946765}" dt="2024-03-26T08:10:48.339" v="255"/>
          <ac:spMkLst>
            <pc:docMk/>
            <pc:sldMk cId="1328342548" sldId="2145726453"/>
            <ac:spMk id="35" creationId="{5AB15127-27B9-6EDF-AB1F-9C75784BFD49}"/>
          </ac:spMkLst>
        </pc:spChg>
        <pc:spChg chg="mod">
          <ac:chgData name="Corey Spears" userId="7135ce18-2f2f-4c61-8ee6-643f3f0936a8" providerId="ADAL" clId="{8545BDE6-3CFB-48DD-8CE0-48DE10946765}" dt="2024-03-26T08:10:48.339" v="255"/>
          <ac:spMkLst>
            <pc:docMk/>
            <pc:sldMk cId="1328342548" sldId="2145726453"/>
            <ac:spMk id="36" creationId="{C9556B7A-EDEE-B1E4-9981-36DF5FB0746F}"/>
          </ac:spMkLst>
        </pc:spChg>
        <pc:spChg chg="mod">
          <ac:chgData name="Corey Spears" userId="7135ce18-2f2f-4c61-8ee6-643f3f0936a8" providerId="ADAL" clId="{8545BDE6-3CFB-48DD-8CE0-48DE10946765}" dt="2024-03-26T08:10:48.339" v="255"/>
          <ac:spMkLst>
            <pc:docMk/>
            <pc:sldMk cId="1328342548" sldId="2145726453"/>
            <ac:spMk id="37" creationId="{A01A6409-4B0A-7859-9B8A-B7929FC03FB1}"/>
          </ac:spMkLst>
        </pc:spChg>
        <pc:grpChg chg="add del mod">
          <ac:chgData name="Corey Spears" userId="7135ce18-2f2f-4c61-8ee6-643f3f0936a8" providerId="ADAL" clId="{8545BDE6-3CFB-48DD-8CE0-48DE10946765}" dt="2024-03-26T08:10:36.032" v="251"/>
          <ac:grpSpMkLst>
            <pc:docMk/>
            <pc:sldMk cId="1328342548" sldId="2145726453"/>
            <ac:grpSpMk id="4" creationId="{C0073239-378A-03BC-3F14-9251D162ACFA}"/>
          </ac:grpSpMkLst>
        </pc:grpChg>
        <pc:grpChg chg="mod">
          <ac:chgData name="Corey Spears" userId="7135ce18-2f2f-4c61-8ee6-643f3f0936a8" providerId="ADAL" clId="{8545BDE6-3CFB-48DD-8CE0-48DE10946765}" dt="2024-03-26T08:10:33.353" v="250"/>
          <ac:grpSpMkLst>
            <pc:docMk/>
            <pc:sldMk cId="1328342548" sldId="2145726453"/>
            <ac:grpSpMk id="9" creationId="{DAB33754-3FA0-D8B4-8523-F17746058079}"/>
          </ac:grpSpMkLst>
        </pc:grpChg>
        <pc:grpChg chg="mod">
          <ac:chgData name="Corey Spears" userId="7135ce18-2f2f-4c61-8ee6-643f3f0936a8" providerId="ADAL" clId="{8545BDE6-3CFB-48DD-8CE0-48DE10946765}" dt="2024-03-26T08:10:33.353" v="250"/>
          <ac:grpSpMkLst>
            <pc:docMk/>
            <pc:sldMk cId="1328342548" sldId="2145726453"/>
            <ac:grpSpMk id="10" creationId="{A90B5A7C-6F1C-F773-C2F3-9908D8C31D52}"/>
          </ac:grpSpMkLst>
        </pc:grpChg>
        <pc:grpChg chg="mod">
          <ac:chgData name="Corey Spears" userId="7135ce18-2f2f-4c61-8ee6-643f3f0936a8" providerId="ADAL" clId="{8545BDE6-3CFB-48DD-8CE0-48DE10946765}" dt="2024-03-26T08:10:33.353" v="250"/>
          <ac:grpSpMkLst>
            <pc:docMk/>
            <pc:sldMk cId="1328342548" sldId="2145726453"/>
            <ac:grpSpMk id="11" creationId="{0D352270-DDD0-251E-B833-A68CA8823404}"/>
          </ac:grpSpMkLst>
        </pc:grpChg>
        <pc:grpChg chg="add del mod">
          <ac:chgData name="Corey Spears" userId="7135ce18-2f2f-4c61-8ee6-643f3f0936a8" providerId="ADAL" clId="{8545BDE6-3CFB-48DD-8CE0-48DE10946765}" dt="2024-03-26T08:10:51.991" v="256"/>
          <ac:grpSpMkLst>
            <pc:docMk/>
            <pc:sldMk cId="1328342548" sldId="2145726453"/>
            <ac:grpSpMk id="25" creationId="{EE440BA2-5DF0-7E04-A0EB-44441289382D}"/>
          </ac:grpSpMkLst>
        </pc:grpChg>
        <pc:grpChg chg="mod">
          <ac:chgData name="Corey Spears" userId="7135ce18-2f2f-4c61-8ee6-643f3f0936a8" providerId="ADAL" clId="{8545BDE6-3CFB-48DD-8CE0-48DE10946765}" dt="2024-03-26T08:10:48.339" v="255"/>
          <ac:grpSpMkLst>
            <pc:docMk/>
            <pc:sldMk cId="1328342548" sldId="2145726453"/>
            <ac:grpSpMk id="31" creationId="{E91AF915-5FC6-A894-2522-750796AC3D45}"/>
          </ac:grpSpMkLst>
        </pc:grpChg>
        <pc:picChg chg="add mod">
          <ac:chgData name="Corey Spears" userId="7135ce18-2f2f-4c61-8ee6-643f3f0936a8" providerId="ADAL" clId="{8545BDE6-3CFB-48DD-8CE0-48DE10946765}" dt="2024-03-26T08:10:41.332" v="254" actId="1076"/>
          <ac:picMkLst>
            <pc:docMk/>
            <pc:sldMk cId="1328342548" sldId="2145726453"/>
            <ac:picMk id="24" creationId="{FCE57C94-8E81-05C3-1971-363B6D3D0858}"/>
          </ac:picMkLst>
        </pc:picChg>
        <pc:picChg chg="add mod">
          <ac:chgData name="Corey Spears" userId="7135ce18-2f2f-4c61-8ee6-643f3f0936a8" providerId="ADAL" clId="{8545BDE6-3CFB-48DD-8CE0-48DE10946765}" dt="2024-03-26T08:10:56.772" v="259" actId="1076"/>
          <ac:picMkLst>
            <pc:docMk/>
            <pc:sldMk cId="1328342548" sldId="2145726453"/>
            <ac:picMk id="38" creationId="{15EFFC21-CF0C-3B52-3203-AA2785FB8765}"/>
          </ac:picMkLst>
        </pc:picChg>
      </pc:sldChg>
      <pc:sldChg chg="addSp delSp modSp new mod">
        <pc:chgData name="Corey Spears" userId="7135ce18-2f2f-4c61-8ee6-643f3f0936a8" providerId="ADAL" clId="{8545BDE6-3CFB-48DD-8CE0-48DE10946765}" dt="2024-03-26T08:11:11.806" v="264" actId="14100"/>
        <pc:sldMkLst>
          <pc:docMk/>
          <pc:sldMk cId="684777500" sldId="2145726454"/>
        </pc:sldMkLst>
        <pc:spChg chg="add del mod">
          <ac:chgData name="Corey Spears" userId="7135ce18-2f2f-4c61-8ee6-643f3f0936a8" providerId="ADAL" clId="{8545BDE6-3CFB-48DD-8CE0-48DE10946765}" dt="2024-03-26T08:11:09.271" v="262"/>
          <ac:spMkLst>
            <pc:docMk/>
            <pc:sldMk cId="684777500" sldId="2145726454"/>
            <ac:spMk id="4" creationId="{9FC6E019-C69B-A804-5B64-3180291DC580}"/>
          </ac:spMkLst>
        </pc:spChg>
        <pc:spChg chg="add del mod">
          <ac:chgData name="Corey Spears" userId="7135ce18-2f2f-4c61-8ee6-643f3f0936a8" providerId="ADAL" clId="{8545BDE6-3CFB-48DD-8CE0-48DE10946765}" dt="2024-03-26T08:11:09.271" v="262"/>
          <ac:spMkLst>
            <pc:docMk/>
            <pc:sldMk cId="684777500" sldId="2145726454"/>
            <ac:spMk id="5" creationId="{C9D4288E-394C-62FA-51B3-1BA2B148A216}"/>
          </ac:spMkLst>
        </pc:spChg>
        <pc:spChg chg="add del mod">
          <ac:chgData name="Corey Spears" userId="7135ce18-2f2f-4c61-8ee6-643f3f0936a8" providerId="ADAL" clId="{8545BDE6-3CFB-48DD-8CE0-48DE10946765}" dt="2024-03-26T08:11:09.271" v="262"/>
          <ac:spMkLst>
            <pc:docMk/>
            <pc:sldMk cId="684777500" sldId="2145726454"/>
            <ac:spMk id="6" creationId="{7B50CAEB-F7D8-8312-4950-45028847B171}"/>
          </ac:spMkLst>
        </pc:spChg>
        <pc:spChg chg="mod">
          <ac:chgData name="Corey Spears" userId="7135ce18-2f2f-4c61-8ee6-643f3f0936a8" providerId="ADAL" clId="{8545BDE6-3CFB-48DD-8CE0-48DE10946765}" dt="2024-03-26T08:11:05.913" v="261"/>
          <ac:spMkLst>
            <pc:docMk/>
            <pc:sldMk cId="684777500" sldId="2145726454"/>
            <ac:spMk id="10" creationId="{FAAF094C-58EF-346C-350F-BA873A2696C7}"/>
          </ac:spMkLst>
        </pc:spChg>
        <pc:spChg chg="mod">
          <ac:chgData name="Corey Spears" userId="7135ce18-2f2f-4c61-8ee6-643f3f0936a8" providerId="ADAL" clId="{8545BDE6-3CFB-48DD-8CE0-48DE10946765}" dt="2024-03-26T08:11:05.913" v="261"/>
          <ac:spMkLst>
            <pc:docMk/>
            <pc:sldMk cId="684777500" sldId="2145726454"/>
            <ac:spMk id="15" creationId="{4DBF9B19-FEB2-7D83-075C-29B198AA57F1}"/>
          </ac:spMkLst>
        </pc:spChg>
        <pc:spChg chg="add del mod">
          <ac:chgData name="Corey Spears" userId="7135ce18-2f2f-4c61-8ee6-643f3f0936a8" providerId="ADAL" clId="{8545BDE6-3CFB-48DD-8CE0-48DE10946765}" dt="2024-03-26T08:11:09.271" v="262"/>
          <ac:spMkLst>
            <pc:docMk/>
            <pc:sldMk cId="684777500" sldId="2145726454"/>
            <ac:spMk id="17" creationId="{B1923563-7D9A-9D89-B61B-E3F57154D1FA}"/>
          </ac:spMkLst>
        </pc:spChg>
        <pc:spChg chg="add del mod">
          <ac:chgData name="Corey Spears" userId="7135ce18-2f2f-4c61-8ee6-643f3f0936a8" providerId="ADAL" clId="{8545BDE6-3CFB-48DD-8CE0-48DE10946765}" dt="2024-03-26T08:11:09.271" v="262"/>
          <ac:spMkLst>
            <pc:docMk/>
            <pc:sldMk cId="684777500" sldId="2145726454"/>
            <ac:spMk id="18" creationId="{DACEE2AA-C972-E7F6-C150-11179F2509E3}"/>
          </ac:spMkLst>
        </pc:spChg>
        <pc:grpChg chg="add del mod">
          <ac:chgData name="Corey Spears" userId="7135ce18-2f2f-4c61-8ee6-643f3f0936a8" providerId="ADAL" clId="{8545BDE6-3CFB-48DD-8CE0-48DE10946765}" dt="2024-03-26T08:11:09.271" v="262"/>
          <ac:grpSpMkLst>
            <pc:docMk/>
            <pc:sldMk cId="684777500" sldId="2145726454"/>
            <ac:grpSpMk id="7" creationId="{F1908378-4A82-F908-0CB1-280CF14581FB}"/>
          </ac:grpSpMkLst>
        </pc:grpChg>
        <pc:grpChg chg="add del mod">
          <ac:chgData name="Corey Spears" userId="7135ce18-2f2f-4c61-8ee6-643f3f0936a8" providerId="ADAL" clId="{8545BDE6-3CFB-48DD-8CE0-48DE10946765}" dt="2024-03-26T08:11:09.271" v="262"/>
          <ac:grpSpMkLst>
            <pc:docMk/>
            <pc:sldMk cId="684777500" sldId="2145726454"/>
            <ac:grpSpMk id="12" creationId="{76146983-E867-F199-626A-63FAFAFE880B}"/>
          </ac:grpSpMkLst>
        </pc:grpChg>
        <pc:grpChg chg="mod">
          <ac:chgData name="Corey Spears" userId="7135ce18-2f2f-4c61-8ee6-643f3f0936a8" providerId="ADAL" clId="{8545BDE6-3CFB-48DD-8CE0-48DE10946765}" dt="2024-03-26T08:11:05.913" v="261"/>
          <ac:grpSpMkLst>
            <pc:docMk/>
            <pc:sldMk cId="684777500" sldId="2145726454"/>
            <ac:grpSpMk id="14" creationId="{14C2B531-E6D9-6C5F-D1CE-85090191BBE7}"/>
          </ac:grpSpMkLst>
        </pc:grpChg>
        <pc:picChg chg="mod">
          <ac:chgData name="Corey Spears" userId="7135ce18-2f2f-4c61-8ee6-643f3f0936a8" providerId="ADAL" clId="{8545BDE6-3CFB-48DD-8CE0-48DE10946765}" dt="2024-03-26T08:11:05.913" v="261"/>
          <ac:picMkLst>
            <pc:docMk/>
            <pc:sldMk cId="684777500" sldId="2145726454"/>
            <ac:picMk id="8" creationId="{B64C3894-324E-2B8B-5EF4-54CD504B197C}"/>
          </ac:picMkLst>
        </pc:picChg>
        <pc:picChg chg="mod">
          <ac:chgData name="Corey Spears" userId="7135ce18-2f2f-4c61-8ee6-643f3f0936a8" providerId="ADAL" clId="{8545BDE6-3CFB-48DD-8CE0-48DE10946765}" dt="2024-03-26T08:11:05.913" v="261"/>
          <ac:picMkLst>
            <pc:docMk/>
            <pc:sldMk cId="684777500" sldId="2145726454"/>
            <ac:picMk id="9" creationId="{CB0B7365-26B5-0DAF-FC6E-7BED6A8F7BFE}"/>
          </ac:picMkLst>
        </pc:picChg>
        <pc:picChg chg="mod">
          <ac:chgData name="Corey Spears" userId="7135ce18-2f2f-4c61-8ee6-643f3f0936a8" providerId="ADAL" clId="{8545BDE6-3CFB-48DD-8CE0-48DE10946765}" dt="2024-03-26T08:11:05.913" v="261"/>
          <ac:picMkLst>
            <pc:docMk/>
            <pc:sldMk cId="684777500" sldId="2145726454"/>
            <ac:picMk id="11" creationId="{2F0C9E4E-4F86-2498-4208-A170D4C0FAA4}"/>
          </ac:picMkLst>
        </pc:picChg>
        <pc:picChg chg="mod">
          <ac:chgData name="Corey Spears" userId="7135ce18-2f2f-4c61-8ee6-643f3f0936a8" providerId="ADAL" clId="{8545BDE6-3CFB-48DD-8CE0-48DE10946765}" dt="2024-03-26T08:11:05.913" v="261"/>
          <ac:picMkLst>
            <pc:docMk/>
            <pc:sldMk cId="684777500" sldId="2145726454"/>
            <ac:picMk id="13" creationId="{12B318BF-A52D-C0E9-5029-5DAB53D15FFA}"/>
          </ac:picMkLst>
        </pc:picChg>
        <pc:picChg chg="mod">
          <ac:chgData name="Corey Spears" userId="7135ce18-2f2f-4c61-8ee6-643f3f0936a8" providerId="ADAL" clId="{8545BDE6-3CFB-48DD-8CE0-48DE10946765}" dt="2024-03-26T08:11:05.913" v="261"/>
          <ac:picMkLst>
            <pc:docMk/>
            <pc:sldMk cId="684777500" sldId="2145726454"/>
            <ac:picMk id="16" creationId="{910F8278-AED4-8B5C-879D-D8202C5F535A}"/>
          </ac:picMkLst>
        </pc:picChg>
        <pc:picChg chg="add mod">
          <ac:chgData name="Corey Spears" userId="7135ce18-2f2f-4c61-8ee6-643f3f0936a8" providerId="ADAL" clId="{8545BDE6-3CFB-48DD-8CE0-48DE10946765}" dt="2024-03-26T08:11:11.806" v="264" actId="14100"/>
          <ac:picMkLst>
            <pc:docMk/>
            <pc:sldMk cId="684777500" sldId="2145726454"/>
            <ac:picMk id="19" creationId="{9A19A286-16A9-486F-BDBB-7FB17AFD617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47707A-55F4-3D4E-B0C4-ACB831BA7CCF}" type="datetimeFigureOut">
              <a:rPr lang="en-US" smtClean="0"/>
              <a:t>3/26/2024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BED9E-78BD-4C4E-B037-F792E5B37933}" type="slidenum">
              <a:rPr lang="en-US" smtClean="0"/>
              <a:t>‹#›</a:t>
            </a:fld>
            <a:endParaRPr lang="en-US"/>
          </a:p>
        </p:txBody>
      </p:sp>
    </p:spTree>
    <p:extLst>
      <p:ext uri="{BB962C8B-B14F-4D97-AF65-F5344CB8AC3E}">
        <p14:creationId xmlns:p14="http://schemas.microsoft.com/office/powerpoint/2010/main" val="885164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1: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9" name="Google Shape;99;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AA7B7C-BCF4-4226-B195-CE771F4386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936303" cy="6858000"/>
          </a:xfrm>
          <a:prstGeom prst="rect">
            <a:avLst/>
          </a:prstGeom>
        </p:spPr>
      </p:pic>
      <p:sp>
        <p:nvSpPr>
          <p:cNvPr id="8" name="Text Placeholder 7">
            <a:extLst>
              <a:ext uri="{FF2B5EF4-FFF2-40B4-BE49-F238E27FC236}">
                <a16:creationId xmlns:a16="http://schemas.microsoft.com/office/drawing/2014/main" id="{C210965C-DF07-4C6E-A6AB-EFDD090441E5}"/>
              </a:ext>
            </a:extLst>
          </p:cNvPr>
          <p:cNvSpPr>
            <a:spLocks noGrp="1"/>
          </p:cNvSpPr>
          <p:nvPr>
            <p:ph type="body" sz="quarter" idx="10" hasCustomPrompt="1"/>
          </p:nvPr>
        </p:nvSpPr>
        <p:spPr>
          <a:xfrm>
            <a:off x="4648200" y="2733276"/>
            <a:ext cx="6051135" cy="1676400"/>
          </a:xfrm>
          <a:prstGeom prst="rect">
            <a:avLst/>
          </a:prstGeom>
        </p:spPr>
        <p:txBody>
          <a:bodyPr/>
          <a:lstStyle>
            <a:lvl1pPr marL="0" indent="0" algn="r">
              <a:buNone/>
              <a:defRPr sz="3200"/>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a:t>PRESENTATION</a:t>
            </a:r>
            <a:br>
              <a:rPr lang="en-US"/>
            </a:br>
            <a:r>
              <a:rPr lang="en-US"/>
              <a:t>TITLE</a:t>
            </a:r>
          </a:p>
        </p:txBody>
      </p:sp>
    </p:spTree>
    <p:extLst>
      <p:ext uri="{BB962C8B-B14F-4D97-AF65-F5344CB8AC3E}">
        <p14:creationId xmlns:p14="http://schemas.microsoft.com/office/powerpoint/2010/main" val="273876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Slide Tex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970C457-9F9E-46F0-A916-CC6DB41D9F12}"/>
              </a:ext>
            </a:extLst>
          </p:cNvPr>
          <p:cNvSpPr>
            <a:spLocks noGrp="1"/>
          </p:cNvSpPr>
          <p:nvPr>
            <p:ph type="sldNum" sz="quarter" idx="12"/>
          </p:nvPr>
        </p:nvSpPr>
        <p:spPr>
          <a:xfrm>
            <a:off x="9239250" y="6489700"/>
            <a:ext cx="2743200" cy="365125"/>
          </a:xfrm>
          <a:prstGeom prst="rect">
            <a:avLst/>
          </a:prstGeom>
        </p:spPr>
        <p:txBody>
          <a:bodyPr anchor="ctr"/>
          <a:lstStyle>
            <a:lvl1pPr algn="r">
              <a:defRPr sz="1100">
                <a:solidFill>
                  <a:schemeClr val="bg2">
                    <a:lumMod val="60000"/>
                    <a:lumOff val="40000"/>
                  </a:schemeClr>
                </a:solidFill>
              </a:defRPr>
            </a:lvl1pPr>
          </a:lstStyle>
          <a:p>
            <a:fld id="{B4887C3B-057F-4D1D-8672-DA58E661878F}" type="slidenum">
              <a:rPr lang="en-US" smtClean="0"/>
              <a:pPr/>
              <a:t>‹#›</a:t>
            </a:fld>
            <a:endParaRPr lang="en-US"/>
          </a:p>
        </p:txBody>
      </p:sp>
      <p:pic>
        <p:nvPicPr>
          <p:cNvPr id="7" name="Picture 6">
            <a:extLst>
              <a:ext uri="{FF2B5EF4-FFF2-40B4-BE49-F238E27FC236}">
                <a16:creationId xmlns:a16="http://schemas.microsoft.com/office/drawing/2014/main" id="{83DC3FD4-64B5-4278-942E-156D356BF4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298535" cy="1890031"/>
          </a:xfrm>
          <a:prstGeom prst="rect">
            <a:avLst/>
          </a:prstGeom>
        </p:spPr>
      </p:pic>
      <p:sp>
        <p:nvSpPr>
          <p:cNvPr id="11" name="Text Placeholder 9">
            <a:extLst>
              <a:ext uri="{FF2B5EF4-FFF2-40B4-BE49-F238E27FC236}">
                <a16:creationId xmlns:a16="http://schemas.microsoft.com/office/drawing/2014/main" id="{8E28652A-FBAA-440B-ADE4-BE4B57BA5E6A}"/>
              </a:ext>
            </a:extLst>
          </p:cNvPr>
          <p:cNvSpPr>
            <a:spLocks noGrp="1"/>
          </p:cNvSpPr>
          <p:nvPr>
            <p:ph type="body" sz="quarter" idx="13" hasCustomPrompt="1"/>
          </p:nvPr>
        </p:nvSpPr>
        <p:spPr>
          <a:xfrm>
            <a:off x="5354171" y="482483"/>
            <a:ext cx="6324599" cy="365125"/>
          </a:xfrm>
          <a:prstGeom prst="rect">
            <a:avLst/>
          </a:prstGeom>
        </p:spPr>
        <p:txBody>
          <a:bodyPr anchor="t"/>
          <a:lstStyle>
            <a:lvl1pPr marL="0" indent="0" algn="r">
              <a:buNone/>
              <a:defRPr sz="2400" b="1">
                <a:solidFill>
                  <a:schemeClr val="bg2"/>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SLIDE TITLE</a:t>
            </a:r>
          </a:p>
        </p:txBody>
      </p:sp>
      <p:sp>
        <p:nvSpPr>
          <p:cNvPr id="13" name="Text Placeholder 11">
            <a:extLst>
              <a:ext uri="{FF2B5EF4-FFF2-40B4-BE49-F238E27FC236}">
                <a16:creationId xmlns:a16="http://schemas.microsoft.com/office/drawing/2014/main" id="{3DC60153-C4A0-4ABD-BB96-7A6F62145BFF}"/>
              </a:ext>
            </a:extLst>
          </p:cNvPr>
          <p:cNvSpPr>
            <a:spLocks noGrp="1"/>
          </p:cNvSpPr>
          <p:nvPr>
            <p:ph type="body" sz="quarter" idx="14"/>
          </p:nvPr>
        </p:nvSpPr>
        <p:spPr>
          <a:xfrm>
            <a:off x="1104900" y="2085975"/>
            <a:ext cx="4629150" cy="4105275"/>
          </a:xfrm>
          <a:prstGeom prst="rect">
            <a:avLst/>
          </a:prstGeom>
        </p:spPr>
        <p:txBody>
          <a:bodyPr/>
          <a:lstStyle>
            <a:lvl1pPr>
              <a:lnSpc>
                <a:spcPct val="100000"/>
              </a:lnSpc>
              <a:buClr>
                <a:schemeClr val="bg2"/>
              </a:buClr>
              <a:defRPr sz="1400"/>
            </a:lvl1pPr>
            <a:lvl2pPr marL="685800" indent="-228600">
              <a:lnSpc>
                <a:spcPct val="100000"/>
              </a:lnSpc>
              <a:buClr>
                <a:schemeClr val="accent1"/>
              </a:buClr>
              <a:buFont typeface="Arial" panose="020B0604020202020204" pitchFamily="34" charset="0"/>
              <a:buChar char="‒"/>
              <a:defRPr sz="1200"/>
            </a:lvl2pPr>
            <a:lvl3pPr>
              <a:lnSpc>
                <a:spcPct val="100000"/>
              </a:lnSpc>
              <a:buClr>
                <a:schemeClr val="accent3"/>
              </a:buClr>
              <a:defRPr sz="1100"/>
            </a:lvl3pPr>
            <a:lvl4pPr marL="1600200" indent="-228600">
              <a:lnSpc>
                <a:spcPct val="100000"/>
              </a:lnSpc>
              <a:buClr>
                <a:schemeClr val="accent4"/>
              </a:buClr>
              <a:buFont typeface="Arial" panose="020B0604020202020204" pitchFamily="34" charset="0"/>
              <a:buChar char="‒"/>
              <a:defRPr sz="1050"/>
            </a:lvl4pPr>
            <a:lvl5pPr>
              <a:lnSpc>
                <a:spcPct val="100000"/>
              </a:lnSpc>
              <a:buClr>
                <a:schemeClr val="bg2"/>
              </a:buClr>
              <a:defRPr sz="10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1">
            <a:extLst>
              <a:ext uri="{FF2B5EF4-FFF2-40B4-BE49-F238E27FC236}">
                <a16:creationId xmlns:a16="http://schemas.microsoft.com/office/drawing/2014/main" id="{14C08CF0-4515-4A31-9BA6-4B5F111047F6}"/>
              </a:ext>
            </a:extLst>
          </p:cNvPr>
          <p:cNvSpPr>
            <a:spLocks noGrp="1"/>
          </p:cNvSpPr>
          <p:nvPr>
            <p:ph type="body" sz="quarter" idx="15"/>
          </p:nvPr>
        </p:nvSpPr>
        <p:spPr>
          <a:xfrm>
            <a:off x="6457950" y="2085974"/>
            <a:ext cx="4629150" cy="4105275"/>
          </a:xfrm>
          <a:prstGeom prst="rect">
            <a:avLst/>
          </a:prstGeom>
        </p:spPr>
        <p:txBody>
          <a:bodyPr/>
          <a:lstStyle>
            <a:lvl1pPr>
              <a:lnSpc>
                <a:spcPct val="100000"/>
              </a:lnSpc>
              <a:buClr>
                <a:schemeClr val="bg2"/>
              </a:buClr>
              <a:defRPr sz="1400"/>
            </a:lvl1pPr>
            <a:lvl2pPr marL="685800" indent="-228600">
              <a:lnSpc>
                <a:spcPct val="100000"/>
              </a:lnSpc>
              <a:buClr>
                <a:schemeClr val="accent1"/>
              </a:buClr>
              <a:buFont typeface="Arial" panose="020B0604020202020204" pitchFamily="34" charset="0"/>
              <a:buChar char="‒"/>
              <a:defRPr sz="1200"/>
            </a:lvl2pPr>
            <a:lvl3pPr>
              <a:lnSpc>
                <a:spcPct val="100000"/>
              </a:lnSpc>
              <a:buClr>
                <a:schemeClr val="accent3"/>
              </a:buClr>
              <a:defRPr sz="1100"/>
            </a:lvl3pPr>
            <a:lvl4pPr marL="1600200" indent="-228600">
              <a:lnSpc>
                <a:spcPct val="100000"/>
              </a:lnSpc>
              <a:buClr>
                <a:schemeClr val="accent4"/>
              </a:buClr>
              <a:buFont typeface="Arial" panose="020B0604020202020204" pitchFamily="34" charset="0"/>
              <a:buChar char="‒"/>
              <a:defRPr sz="1050"/>
            </a:lvl4pPr>
            <a:lvl5pPr>
              <a:lnSpc>
                <a:spcPct val="100000"/>
              </a:lnSpc>
              <a:buClr>
                <a:schemeClr val="bg2"/>
              </a:buClr>
              <a:defRPr sz="10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869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Slide 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970C457-9F9E-46F0-A916-CC6DB41D9F12}"/>
              </a:ext>
            </a:extLst>
          </p:cNvPr>
          <p:cNvSpPr>
            <a:spLocks noGrp="1"/>
          </p:cNvSpPr>
          <p:nvPr>
            <p:ph type="sldNum" sz="quarter" idx="12"/>
          </p:nvPr>
        </p:nvSpPr>
        <p:spPr>
          <a:xfrm>
            <a:off x="9239250" y="6489700"/>
            <a:ext cx="2743200" cy="365125"/>
          </a:xfrm>
          <a:prstGeom prst="rect">
            <a:avLst/>
          </a:prstGeom>
        </p:spPr>
        <p:txBody>
          <a:bodyPr anchor="ctr"/>
          <a:lstStyle>
            <a:lvl1pPr algn="r">
              <a:defRPr sz="1100">
                <a:solidFill>
                  <a:schemeClr val="bg2">
                    <a:lumMod val="60000"/>
                    <a:lumOff val="40000"/>
                  </a:schemeClr>
                </a:solidFill>
              </a:defRPr>
            </a:lvl1pPr>
          </a:lstStyle>
          <a:p>
            <a:fld id="{B4887C3B-057F-4D1D-8672-DA58E661878F}" type="slidenum">
              <a:rPr lang="en-US" smtClean="0"/>
              <a:pPr/>
              <a:t>‹#›</a:t>
            </a:fld>
            <a:endParaRPr lang="en-US"/>
          </a:p>
        </p:txBody>
      </p:sp>
      <p:pic>
        <p:nvPicPr>
          <p:cNvPr id="7" name="Picture 6">
            <a:extLst>
              <a:ext uri="{FF2B5EF4-FFF2-40B4-BE49-F238E27FC236}">
                <a16:creationId xmlns:a16="http://schemas.microsoft.com/office/drawing/2014/main" id="{83DC3FD4-64B5-4278-942E-156D356BF4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298535" cy="1890031"/>
          </a:xfrm>
          <a:prstGeom prst="rect">
            <a:avLst/>
          </a:prstGeom>
        </p:spPr>
      </p:pic>
      <p:sp>
        <p:nvSpPr>
          <p:cNvPr id="11" name="Text Placeholder 9">
            <a:extLst>
              <a:ext uri="{FF2B5EF4-FFF2-40B4-BE49-F238E27FC236}">
                <a16:creationId xmlns:a16="http://schemas.microsoft.com/office/drawing/2014/main" id="{B8874FE1-2FD9-4C0A-A490-041910F4A0B5}"/>
              </a:ext>
            </a:extLst>
          </p:cNvPr>
          <p:cNvSpPr>
            <a:spLocks noGrp="1"/>
          </p:cNvSpPr>
          <p:nvPr>
            <p:ph type="body" sz="quarter" idx="13" hasCustomPrompt="1"/>
          </p:nvPr>
        </p:nvSpPr>
        <p:spPr>
          <a:xfrm>
            <a:off x="5362118" y="482483"/>
            <a:ext cx="6324599" cy="365125"/>
          </a:xfrm>
          <a:prstGeom prst="rect">
            <a:avLst/>
          </a:prstGeom>
        </p:spPr>
        <p:txBody>
          <a:bodyPr anchor="t"/>
          <a:lstStyle>
            <a:lvl1pPr marL="0" indent="0" algn="r">
              <a:buNone/>
              <a:defRPr sz="2400" b="1">
                <a:solidFill>
                  <a:schemeClr val="bg2"/>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SLIDE TITLE</a:t>
            </a:r>
          </a:p>
        </p:txBody>
      </p:sp>
    </p:spTree>
    <p:extLst>
      <p:ext uri="{BB962C8B-B14F-4D97-AF65-F5344CB8AC3E}">
        <p14:creationId xmlns:p14="http://schemas.microsoft.com/office/powerpoint/2010/main" val="1004084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984" userDrawn="1">
          <p15:clr>
            <a:srgbClr val="FBAE40"/>
          </p15:clr>
        </p15:guide>
        <p15:guide id="3" orient="horz" pos="52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in Slide Sub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F27A2042-B5F2-4FEF-A527-6289C9539381}"/>
              </a:ext>
            </a:extLst>
          </p:cNvPr>
          <p:cNvSpPr>
            <a:spLocks noGrp="1"/>
          </p:cNvSpPr>
          <p:nvPr>
            <p:ph type="body" sz="quarter" idx="13" hasCustomPrompt="1"/>
          </p:nvPr>
        </p:nvSpPr>
        <p:spPr>
          <a:xfrm>
            <a:off x="5361941" y="482483"/>
            <a:ext cx="6324599" cy="365125"/>
          </a:xfrm>
          <a:prstGeom prst="rect">
            <a:avLst/>
          </a:prstGeom>
        </p:spPr>
        <p:txBody>
          <a:bodyPr anchor="t"/>
          <a:lstStyle>
            <a:lvl1pPr marL="0" indent="0" algn="r">
              <a:buNone/>
              <a:defRPr sz="2400" b="1">
                <a:solidFill>
                  <a:schemeClr val="bg2"/>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SLIDE TITLE</a:t>
            </a:r>
          </a:p>
        </p:txBody>
      </p:sp>
      <p:sp>
        <p:nvSpPr>
          <p:cNvPr id="3" name="Text Placeholder 2">
            <a:extLst>
              <a:ext uri="{FF2B5EF4-FFF2-40B4-BE49-F238E27FC236}">
                <a16:creationId xmlns:a16="http://schemas.microsoft.com/office/drawing/2014/main" id="{079C41A2-7EB3-438C-A345-77D58413DFC1}"/>
              </a:ext>
            </a:extLst>
          </p:cNvPr>
          <p:cNvSpPr>
            <a:spLocks noGrp="1"/>
          </p:cNvSpPr>
          <p:nvPr>
            <p:ph type="body" sz="quarter" idx="16" hasCustomPrompt="1"/>
          </p:nvPr>
        </p:nvSpPr>
        <p:spPr>
          <a:xfrm>
            <a:off x="5361940" y="838200"/>
            <a:ext cx="6324777" cy="365125"/>
          </a:xfrm>
          <a:prstGeom prst="rect">
            <a:avLst/>
          </a:prstGeom>
        </p:spPr>
        <p:txBody>
          <a:bodyPr/>
          <a:lstStyle>
            <a:lvl1pPr marL="0" indent="0" algn="r">
              <a:buNone/>
              <a:defRPr sz="2400">
                <a:solidFill>
                  <a:schemeClr val="accent3"/>
                </a:solidFill>
              </a:defRPr>
            </a:lvl1pPr>
          </a:lstStyle>
          <a:p>
            <a:r>
              <a:rPr lang="en-US">
                <a:solidFill>
                  <a:srgbClr val="CB915F"/>
                </a:solidFill>
              </a:rPr>
              <a:t>Slide Subtitle</a:t>
            </a:r>
          </a:p>
        </p:txBody>
      </p:sp>
      <p:sp>
        <p:nvSpPr>
          <p:cNvPr id="6" name="Slide Number Placeholder 5">
            <a:extLst>
              <a:ext uri="{FF2B5EF4-FFF2-40B4-BE49-F238E27FC236}">
                <a16:creationId xmlns:a16="http://schemas.microsoft.com/office/drawing/2014/main" id="{F970C457-9F9E-46F0-A916-CC6DB41D9F12}"/>
              </a:ext>
            </a:extLst>
          </p:cNvPr>
          <p:cNvSpPr>
            <a:spLocks noGrp="1"/>
          </p:cNvSpPr>
          <p:nvPr>
            <p:ph type="sldNum" sz="quarter" idx="12"/>
          </p:nvPr>
        </p:nvSpPr>
        <p:spPr>
          <a:xfrm>
            <a:off x="9239250" y="6489700"/>
            <a:ext cx="2743200" cy="365125"/>
          </a:xfrm>
          <a:prstGeom prst="rect">
            <a:avLst/>
          </a:prstGeom>
        </p:spPr>
        <p:txBody>
          <a:bodyPr anchor="ctr"/>
          <a:lstStyle>
            <a:lvl1pPr algn="r">
              <a:defRPr sz="1100">
                <a:solidFill>
                  <a:schemeClr val="bg2">
                    <a:lumMod val="60000"/>
                    <a:lumOff val="40000"/>
                  </a:schemeClr>
                </a:solidFill>
              </a:defRPr>
            </a:lvl1pPr>
          </a:lstStyle>
          <a:p>
            <a:fld id="{B4887C3B-057F-4D1D-8672-DA58E661878F}" type="slidenum">
              <a:rPr lang="en-US" smtClean="0"/>
              <a:pPr/>
              <a:t>‹#›</a:t>
            </a:fld>
            <a:endParaRPr lang="en-US"/>
          </a:p>
        </p:txBody>
      </p:sp>
      <p:pic>
        <p:nvPicPr>
          <p:cNvPr id="7" name="Picture 6">
            <a:extLst>
              <a:ext uri="{FF2B5EF4-FFF2-40B4-BE49-F238E27FC236}">
                <a16:creationId xmlns:a16="http://schemas.microsoft.com/office/drawing/2014/main" id="{83DC3FD4-64B5-4278-942E-156D356BF4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298535" cy="1890031"/>
          </a:xfrm>
          <a:prstGeom prst="rect">
            <a:avLst/>
          </a:prstGeom>
        </p:spPr>
      </p:pic>
      <p:sp>
        <p:nvSpPr>
          <p:cNvPr id="12" name="Text Placeholder 11">
            <a:extLst>
              <a:ext uri="{FF2B5EF4-FFF2-40B4-BE49-F238E27FC236}">
                <a16:creationId xmlns:a16="http://schemas.microsoft.com/office/drawing/2014/main" id="{DA799FA4-5449-4C65-8909-B05DC7AEC2B9}"/>
              </a:ext>
            </a:extLst>
          </p:cNvPr>
          <p:cNvSpPr>
            <a:spLocks noGrp="1"/>
          </p:cNvSpPr>
          <p:nvPr>
            <p:ph type="body" sz="quarter" idx="14"/>
          </p:nvPr>
        </p:nvSpPr>
        <p:spPr>
          <a:xfrm>
            <a:off x="1104900" y="2085975"/>
            <a:ext cx="4629150" cy="4105275"/>
          </a:xfrm>
          <a:prstGeom prst="rect">
            <a:avLst/>
          </a:prstGeom>
        </p:spPr>
        <p:txBody>
          <a:bodyPr/>
          <a:lstStyle>
            <a:lvl1pPr>
              <a:lnSpc>
                <a:spcPct val="100000"/>
              </a:lnSpc>
              <a:buClr>
                <a:schemeClr val="bg2"/>
              </a:buClr>
              <a:defRPr sz="1400"/>
            </a:lvl1pPr>
            <a:lvl2pPr marL="685800" indent="-228600">
              <a:lnSpc>
                <a:spcPct val="100000"/>
              </a:lnSpc>
              <a:buClr>
                <a:schemeClr val="accent1"/>
              </a:buClr>
              <a:buFont typeface="Arial" panose="020B0604020202020204" pitchFamily="34" charset="0"/>
              <a:buChar char="‒"/>
              <a:defRPr sz="1200"/>
            </a:lvl2pPr>
            <a:lvl3pPr>
              <a:lnSpc>
                <a:spcPct val="100000"/>
              </a:lnSpc>
              <a:buClr>
                <a:schemeClr val="accent3"/>
              </a:buClr>
              <a:defRPr sz="1100"/>
            </a:lvl3pPr>
            <a:lvl4pPr marL="1600200" indent="-228600">
              <a:lnSpc>
                <a:spcPct val="100000"/>
              </a:lnSpc>
              <a:buClr>
                <a:schemeClr val="accent4"/>
              </a:buClr>
              <a:buFont typeface="Arial" panose="020B0604020202020204" pitchFamily="34" charset="0"/>
              <a:buChar char="‒"/>
              <a:defRPr sz="1050"/>
            </a:lvl4pPr>
            <a:lvl5pPr>
              <a:lnSpc>
                <a:spcPct val="100000"/>
              </a:lnSpc>
              <a:buClr>
                <a:schemeClr val="bg2"/>
              </a:buClr>
              <a:defRPr sz="10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1">
            <a:extLst>
              <a:ext uri="{FF2B5EF4-FFF2-40B4-BE49-F238E27FC236}">
                <a16:creationId xmlns:a16="http://schemas.microsoft.com/office/drawing/2014/main" id="{5B9E306B-62FD-41CB-8E83-0812C2025A59}"/>
              </a:ext>
            </a:extLst>
          </p:cNvPr>
          <p:cNvSpPr>
            <a:spLocks noGrp="1"/>
          </p:cNvSpPr>
          <p:nvPr>
            <p:ph type="body" sz="quarter" idx="15"/>
          </p:nvPr>
        </p:nvSpPr>
        <p:spPr>
          <a:xfrm>
            <a:off x="6457950" y="2085974"/>
            <a:ext cx="4629150" cy="4105275"/>
          </a:xfrm>
          <a:prstGeom prst="rect">
            <a:avLst/>
          </a:prstGeom>
        </p:spPr>
        <p:txBody>
          <a:bodyPr/>
          <a:lstStyle>
            <a:lvl1pPr>
              <a:lnSpc>
                <a:spcPct val="100000"/>
              </a:lnSpc>
              <a:buClr>
                <a:schemeClr val="bg2"/>
              </a:buClr>
              <a:defRPr sz="1400"/>
            </a:lvl1pPr>
            <a:lvl2pPr marL="685800" indent="-228600">
              <a:lnSpc>
                <a:spcPct val="100000"/>
              </a:lnSpc>
              <a:buClr>
                <a:schemeClr val="accent1"/>
              </a:buClr>
              <a:buFont typeface="Arial" panose="020B0604020202020204" pitchFamily="34" charset="0"/>
              <a:buChar char="‒"/>
              <a:defRPr sz="1200"/>
            </a:lvl2pPr>
            <a:lvl3pPr>
              <a:lnSpc>
                <a:spcPct val="100000"/>
              </a:lnSpc>
              <a:buClr>
                <a:schemeClr val="accent3"/>
              </a:buClr>
              <a:defRPr sz="1100"/>
            </a:lvl3pPr>
            <a:lvl4pPr marL="1600200" indent="-228600">
              <a:lnSpc>
                <a:spcPct val="100000"/>
              </a:lnSpc>
              <a:buClr>
                <a:schemeClr val="accent4"/>
              </a:buClr>
              <a:buFont typeface="Arial" panose="020B0604020202020204" pitchFamily="34" charset="0"/>
              <a:buChar char="‒"/>
              <a:defRPr sz="1050"/>
            </a:lvl4pPr>
            <a:lvl5pPr>
              <a:lnSpc>
                <a:spcPct val="100000"/>
              </a:lnSpc>
              <a:buClr>
                <a:schemeClr val="bg2"/>
              </a:buClr>
              <a:defRPr sz="10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4375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E8DA59A-9CB6-4EF8-84D5-BB0533F59D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18534" y="0"/>
            <a:ext cx="5373466" cy="6858000"/>
          </a:xfrm>
          <a:prstGeom prst="rect">
            <a:avLst/>
          </a:prstGeom>
        </p:spPr>
      </p:pic>
      <p:sp>
        <p:nvSpPr>
          <p:cNvPr id="10" name="Text Placeholder 9">
            <a:extLst>
              <a:ext uri="{FF2B5EF4-FFF2-40B4-BE49-F238E27FC236}">
                <a16:creationId xmlns:a16="http://schemas.microsoft.com/office/drawing/2014/main" id="{F27A2042-B5F2-4FEF-A527-6289C9539381}"/>
              </a:ext>
            </a:extLst>
          </p:cNvPr>
          <p:cNvSpPr>
            <a:spLocks noGrp="1"/>
          </p:cNvSpPr>
          <p:nvPr>
            <p:ph type="body" sz="quarter" idx="13" hasCustomPrompt="1"/>
          </p:nvPr>
        </p:nvSpPr>
        <p:spPr>
          <a:xfrm>
            <a:off x="1941530" y="2993272"/>
            <a:ext cx="6324599" cy="365125"/>
          </a:xfrm>
          <a:prstGeom prst="rect">
            <a:avLst/>
          </a:prstGeom>
        </p:spPr>
        <p:txBody>
          <a:bodyPr anchor="t"/>
          <a:lstStyle>
            <a:lvl1pPr marL="0" indent="0" algn="l">
              <a:buNone/>
              <a:defRPr sz="2400" b="1">
                <a:solidFill>
                  <a:schemeClr val="bg2"/>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SLIDE TITLE</a:t>
            </a:r>
          </a:p>
        </p:txBody>
      </p:sp>
      <p:sp>
        <p:nvSpPr>
          <p:cNvPr id="3" name="Text Placeholder 2">
            <a:extLst>
              <a:ext uri="{FF2B5EF4-FFF2-40B4-BE49-F238E27FC236}">
                <a16:creationId xmlns:a16="http://schemas.microsoft.com/office/drawing/2014/main" id="{079C41A2-7EB3-438C-A345-77D58413DFC1}"/>
              </a:ext>
            </a:extLst>
          </p:cNvPr>
          <p:cNvSpPr>
            <a:spLocks noGrp="1"/>
          </p:cNvSpPr>
          <p:nvPr>
            <p:ph type="body" sz="quarter" idx="16" hasCustomPrompt="1"/>
          </p:nvPr>
        </p:nvSpPr>
        <p:spPr>
          <a:xfrm>
            <a:off x="1941529" y="3348989"/>
            <a:ext cx="6324777" cy="365125"/>
          </a:xfrm>
          <a:prstGeom prst="rect">
            <a:avLst/>
          </a:prstGeom>
        </p:spPr>
        <p:txBody>
          <a:bodyPr/>
          <a:lstStyle>
            <a:lvl1pPr marL="0" indent="0" algn="l">
              <a:buNone/>
              <a:defRPr sz="2400">
                <a:solidFill>
                  <a:schemeClr val="accent3"/>
                </a:solidFill>
              </a:defRPr>
            </a:lvl1pPr>
          </a:lstStyle>
          <a:p>
            <a:r>
              <a:rPr lang="en-US">
                <a:solidFill>
                  <a:srgbClr val="CB915F"/>
                </a:solidFill>
              </a:rPr>
              <a:t>Slide Subtitle</a:t>
            </a:r>
          </a:p>
        </p:txBody>
      </p:sp>
      <p:pic>
        <p:nvPicPr>
          <p:cNvPr id="7" name="Picture 6">
            <a:extLst>
              <a:ext uri="{FF2B5EF4-FFF2-40B4-BE49-F238E27FC236}">
                <a16:creationId xmlns:a16="http://schemas.microsoft.com/office/drawing/2014/main" id="{83DC3FD4-64B5-4278-942E-156D356BF4A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4298535" cy="1890031"/>
          </a:xfrm>
          <a:prstGeom prst="rect">
            <a:avLst/>
          </a:prstGeom>
        </p:spPr>
      </p:pic>
    </p:spTree>
    <p:extLst>
      <p:ext uri="{BB962C8B-B14F-4D97-AF65-F5344CB8AC3E}">
        <p14:creationId xmlns:p14="http://schemas.microsoft.com/office/powerpoint/2010/main" val="245558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No Subtitl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E8DA59A-9CB6-4EF8-84D5-BB0533F59D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18534" y="0"/>
            <a:ext cx="5373466" cy="6858000"/>
          </a:xfrm>
          <a:prstGeom prst="rect">
            <a:avLst/>
          </a:prstGeom>
        </p:spPr>
      </p:pic>
      <p:sp>
        <p:nvSpPr>
          <p:cNvPr id="10" name="Text Placeholder 9">
            <a:extLst>
              <a:ext uri="{FF2B5EF4-FFF2-40B4-BE49-F238E27FC236}">
                <a16:creationId xmlns:a16="http://schemas.microsoft.com/office/drawing/2014/main" id="{F27A2042-B5F2-4FEF-A527-6289C9539381}"/>
              </a:ext>
            </a:extLst>
          </p:cNvPr>
          <p:cNvSpPr>
            <a:spLocks noGrp="1"/>
          </p:cNvSpPr>
          <p:nvPr>
            <p:ph type="body" sz="quarter" idx="13" hasCustomPrompt="1"/>
          </p:nvPr>
        </p:nvSpPr>
        <p:spPr>
          <a:xfrm>
            <a:off x="1941530" y="3318012"/>
            <a:ext cx="6324599" cy="365125"/>
          </a:xfrm>
          <a:prstGeom prst="rect">
            <a:avLst/>
          </a:prstGeom>
        </p:spPr>
        <p:txBody>
          <a:bodyPr anchor="t"/>
          <a:lstStyle>
            <a:lvl1pPr marL="0" indent="0" algn="l">
              <a:lnSpc>
                <a:spcPct val="100000"/>
              </a:lnSpc>
              <a:buNone/>
              <a:defRPr sz="2400" b="1">
                <a:solidFill>
                  <a:schemeClr val="bg2"/>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SLIDE TITLE</a:t>
            </a:r>
          </a:p>
        </p:txBody>
      </p:sp>
      <p:pic>
        <p:nvPicPr>
          <p:cNvPr id="7" name="Picture 6">
            <a:extLst>
              <a:ext uri="{FF2B5EF4-FFF2-40B4-BE49-F238E27FC236}">
                <a16:creationId xmlns:a16="http://schemas.microsoft.com/office/drawing/2014/main" id="{83DC3FD4-64B5-4278-942E-156D356BF4A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4298535" cy="1890031"/>
          </a:xfrm>
          <a:prstGeom prst="rect">
            <a:avLst/>
          </a:prstGeom>
        </p:spPr>
      </p:pic>
    </p:spTree>
    <p:extLst>
      <p:ext uri="{BB962C8B-B14F-4D97-AF65-F5344CB8AC3E}">
        <p14:creationId xmlns:p14="http://schemas.microsoft.com/office/powerpoint/2010/main" val="334685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E6FA0222-D974-4942-B426-D99A124E13DD}"/>
              </a:ext>
            </a:extLst>
          </p:cNvPr>
          <p:cNvSpPr>
            <a:spLocks noGrp="1"/>
          </p:cNvSpPr>
          <p:nvPr>
            <p:ph type="sldNum" sz="quarter" idx="4"/>
          </p:nvPr>
        </p:nvSpPr>
        <p:spPr>
          <a:xfrm>
            <a:off x="9239250" y="648970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887C3B-057F-4D1D-8672-DA58E661878F}" type="slidenum">
              <a:rPr kumimoji="0" lang="en-US" sz="1100" b="0" i="0" u="none" strike="noStrike" kern="1200" cap="none" spc="0" normalizeH="0" baseline="0" noProof="0" smtClean="0">
                <a:ln>
                  <a:noFill/>
                </a:ln>
                <a:solidFill>
                  <a:srgbClr val="51657F">
                    <a:lumMod val="60000"/>
                    <a:lumOff val="40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51657F">
                  <a:lumMod val="60000"/>
                  <a:lumOff val="4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16588663"/>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10" r:id="rId3"/>
    <p:sldLayoutId id="2147484107" r:id="rId4"/>
    <p:sldLayoutId id="2147484108" r:id="rId5"/>
    <p:sldLayoutId id="2147484109"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2" name="Google Shape;102;p19"/>
          <p:cNvSpPr txBox="1"/>
          <p:nvPr/>
        </p:nvSpPr>
        <p:spPr>
          <a:xfrm>
            <a:off x="4407243" y="2542433"/>
            <a:ext cx="7050847" cy="1077218"/>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51657F"/>
                </a:solidFill>
                <a:effectLst/>
                <a:uLnTx/>
                <a:uFillTx/>
                <a:latin typeface="Arial"/>
                <a:ea typeface="Arial"/>
                <a:cs typeface="Arial"/>
                <a:sym typeface="Arial"/>
              </a:rPr>
              <a:t>Da Vinci PCT Phase 2</a:t>
            </a:r>
            <a:endParaRPr lang="en-US" sz="3200" kern="0" dirty="0">
              <a:solidFill>
                <a:srgbClr val="51657F"/>
              </a:solidFill>
              <a:latin typeface="Arial"/>
              <a:ea typeface="Arial"/>
              <a:cs typeface="Arial"/>
              <a:sym typeface="Arial"/>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chemeClr val="accent3">
                    <a:lumMod val="75000"/>
                  </a:schemeClr>
                </a:solidFill>
                <a:effectLst/>
                <a:uLnTx/>
                <a:uFillTx/>
                <a:latin typeface="Arial"/>
                <a:ea typeface="Arial"/>
                <a:cs typeface="Arial"/>
                <a:sym typeface="Arial"/>
              </a:rPr>
              <a:t>Diagrams</a:t>
            </a:r>
          </a:p>
        </p:txBody>
      </p:sp>
      <p:sp>
        <p:nvSpPr>
          <p:cNvPr id="101" name="Google Shape;101;p19"/>
          <p:cNvSpPr txBox="1">
            <a:spLocks noGrp="1"/>
          </p:cNvSpPr>
          <p:nvPr>
            <p:ph type="body" sz="quarter" idx="10"/>
          </p:nvPr>
        </p:nvSpPr>
        <p:spPr>
          <a:xfrm>
            <a:off x="5406956" y="3697745"/>
            <a:ext cx="6051135" cy="1676400"/>
          </a:xfrm>
          <a:prstGeom prst="rect">
            <a:avLst/>
          </a:prstGeom>
          <a:noFill/>
          <a:ln>
            <a:noFill/>
          </a:ln>
        </p:spPr>
        <p:txBody>
          <a:bodyPr spcFirstLastPara="1" wrap="square" lIns="91425" tIns="45700" rIns="91425" bIns="45700" anchor="t" anchorCtr="0">
            <a:noAutofit/>
          </a:bodyPr>
          <a:lstStyle/>
          <a:p>
            <a:pPr>
              <a:spcBef>
                <a:spcPts val="0"/>
              </a:spcBef>
              <a:buSzPts val="2400"/>
            </a:pPr>
            <a:endParaRPr lang="en-US" sz="2000" dirty="0">
              <a:cs typeface="Arial"/>
            </a:endParaRPr>
          </a:p>
        </p:txBody>
      </p:sp>
      <p:pic>
        <p:nvPicPr>
          <p:cNvPr id="2" name="Picture 1">
            <a:extLst>
              <a:ext uri="{FF2B5EF4-FFF2-40B4-BE49-F238E27FC236}">
                <a16:creationId xmlns:a16="http://schemas.microsoft.com/office/drawing/2014/main" id="{75FB3A90-4699-4586-BB52-83EC07C82A61}"/>
              </a:ext>
            </a:extLst>
          </p:cNvPr>
          <p:cNvPicPr>
            <a:picLocks noChangeAspect="1"/>
          </p:cNvPicPr>
          <p:nvPr/>
        </p:nvPicPr>
        <p:blipFill>
          <a:blip r:embed="rId3"/>
          <a:srcRect/>
          <a:stretch/>
        </p:blipFill>
        <p:spPr>
          <a:xfrm>
            <a:off x="7638265" y="401802"/>
            <a:ext cx="3572566" cy="9131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3F7534-6F73-5F21-6588-EEA3254D782C}"/>
              </a:ext>
            </a:extLst>
          </p:cNvPr>
          <p:cNvSpPr>
            <a:spLocks noGrp="1"/>
          </p:cNvSpPr>
          <p:nvPr>
            <p:ph type="sldNum" sz="quarter" idx="12"/>
          </p:nvPr>
        </p:nvSpPr>
        <p:spPr/>
        <p:txBody>
          <a:bodyPr/>
          <a:lstStyle/>
          <a:p>
            <a:fld id="{B4887C3B-057F-4D1D-8672-DA58E661878F}" type="slidenum">
              <a:rPr lang="en-US" smtClean="0"/>
              <a:pPr/>
              <a:t>10</a:t>
            </a:fld>
            <a:endParaRPr lang="en-US"/>
          </a:p>
        </p:txBody>
      </p:sp>
      <p:sp>
        <p:nvSpPr>
          <p:cNvPr id="3" name="Text Placeholder 2">
            <a:extLst>
              <a:ext uri="{FF2B5EF4-FFF2-40B4-BE49-F238E27FC236}">
                <a16:creationId xmlns:a16="http://schemas.microsoft.com/office/drawing/2014/main" id="{96CCC496-6C66-42AF-2F2F-3BDE76452BA3}"/>
              </a:ext>
            </a:extLst>
          </p:cNvPr>
          <p:cNvSpPr>
            <a:spLocks noGrp="1"/>
          </p:cNvSpPr>
          <p:nvPr>
            <p:ph type="body" sz="quarter" idx="13"/>
          </p:nvPr>
        </p:nvSpPr>
        <p:spPr/>
        <p:txBody>
          <a:bodyPr/>
          <a:lstStyle/>
          <a:p>
            <a:endParaRPr lang="en-US"/>
          </a:p>
        </p:txBody>
      </p:sp>
      <p:pic>
        <p:nvPicPr>
          <p:cNvPr id="36" name="Picture 35">
            <a:extLst>
              <a:ext uri="{FF2B5EF4-FFF2-40B4-BE49-F238E27FC236}">
                <a16:creationId xmlns:a16="http://schemas.microsoft.com/office/drawing/2014/main" id="{26A03ACC-5C35-65F9-3490-7D7A84E83696}"/>
              </a:ext>
            </a:extLst>
          </p:cNvPr>
          <p:cNvPicPr>
            <a:picLocks noChangeAspect="1"/>
          </p:cNvPicPr>
          <p:nvPr/>
        </p:nvPicPr>
        <p:blipFill>
          <a:blip r:embed="rId2"/>
          <a:stretch>
            <a:fillRect/>
          </a:stretch>
        </p:blipFill>
        <p:spPr>
          <a:xfrm>
            <a:off x="3130039" y="819686"/>
            <a:ext cx="6584694" cy="5792906"/>
          </a:xfrm>
          <a:prstGeom prst="rect">
            <a:avLst/>
          </a:prstGeom>
        </p:spPr>
      </p:pic>
    </p:spTree>
    <p:extLst>
      <p:ext uri="{BB962C8B-B14F-4D97-AF65-F5344CB8AC3E}">
        <p14:creationId xmlns:p14="http://schemas.microsoft.com/office/powerpoint/2010/main" val="2149813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2BA5D6F-9362-B28E-C0E5-3AF72807391B}"/>
              </a:ext>
            </a:extLst>
          </p:cNvPr>
          <p:cNvSpPr>
            <a:spLocks noGrp="1"/>
          </p:cNvSpPr>
          <p:nvPr>
            <p:ph type="body" sz="quarter" idx="13"/>
          </p:nvPr>
        </p:nvSpPr>
        <p:spPr/>
        <p:txBody>
          <a:bodyPr/>
          <a:lstStyle/>
          <a:p>
            <a:r>
              <a:rPr lang="en-US" dirty="0"/>
              <a:t>GFE Bundle Structure</a:t>
            </a:r>
          </a:p>
        </p:txBody>
      </p:sp>
      <p:grpSp>
        <p:nvGrpSpPr>
          <p:cNvPr id="44" name="Group 43">
            <a:extLst>
              <a:ext uri="{FF2B5EF4-FFF2-40B4-BE49-F238E27FC236}">
                <a16:creationId xmlns:a16="http://schemas.microsoft.com/office/drawing/2014/main" id="{4C7C1261-2107-1806-D15D-5C6864CC46D1}"/>
              </a:ext>
            </a:extLst>
          </p:cNvPr>
          <p:cNvGrpSpPr/>
          <p:nvPr/>
        </p:nvGrpSpPr>
        <p:grpSpPr>
          <a:xfrm>
            <a:off x="366890" y="2546602"/>
            <a:ext cx="4220921" cy="3264495"/>
            <a:chOff x="244754" y="1189789"/>
            <a:chExt cx="4220921" cy="3264495"/>
          </a:xfrm>
        </p:grpSpPr>
        <p:sp>
          <p:nvSpPr>
            <p:cNvPr id="45" name="Alternate Process 3">
              <a:extLst>
                <a:ext uri="{FF2B5EF4-FFF2-40B4-BE49-F238E27FC236}">
                  <a16:creationId xmlns:a16="http://schemas.microsoft.com/office/drawing/2014/main" id="{3B79A0FD-9B77-ADAB-4DBE-FD9C5B1FC3F6}"/>
                </a:ext>
              </a:extLst>
            </p:cNvPr>
            <p:cNvSpPr/>
            <p:nvPr/>
          </p:nvSpPr>
          <p:spPr>
            <a:xfrm>
              <a:off x="244754" y="1189789"/>
              <a:ext cx="4220921" cy="3264495"/>
            </a:xfrm>
            <a:prstGeom prst="roundRect">
              <a:avLst>
                <a:gd name="adj" fmla="val 5164"/>
              </a:avLst>
            </a:prstGeom>
            <a:ln w="28575">
              <a:solidFill>
                <a:schemeClr val="accent2">
                  <a:lumMod val="75000"/>
                </a:schemeClr>
              </a:solidFill>
            </a:ln>
          </p:spPr>
          <p:style>
            <a:lnRef idx="1">
              <a:schemeClr val="accent2"/>
            </a:lnRef>
            <a:fillRef idx="3">
              <a:schemeClr val="accent2"/>
            </a:fillRef>
            <a:effectRef idx="2">
              <a:schemeClr val="accent2"/>
            </a:effectRef>
            <a:fontRef idx="minor">
              <a:schemeClr val="lt1"/>
            </a:fontRef>
          </p:style>
          <p:txBody>
            <a:bodyPr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dirty="0">
                  <a:ln>
                    <a:noFill/>
                  </a:ln>
                  <a:solidFill>
                    <a:schemeClr val="tx1">
                      <a:lumMod val="50000"/>
                    </a:schemeClr>
                  </a:solidFill>
                  <a:effectLst/>
                  <a:uLnTx/>
                  <a:uFillTx/>
                  <a:latin typeface="Arial" panose="020B0604020202020204"/>
                  <a:ea typeface="+mn-ea"/>
                  <a:cs typeface="+mn-cs"/>
                </a:rPr>
                <a:t>GFE Bundle</a:t>
              </a:r>
            </a:p>
          </p:txBody>
        </p:sp>
        <p:sp>
          <p:nvSpPr>
            <p:cNvPr id="47" name="Alternate Process 23">
              <a:extLst>
                <a:ext uri="{FF2B5EF4-FFF2-40B4-BE49-F238E27FC236}">
                  <a16:creationId xmlns:a16="http://schemas.microsoft.com/office/drawing/2014/main" id="{5D430671-1FF2-650F-66EE-5314DE35588F}"/>
                </a:ext>
              </a:extLst>
            </p:cNvPr>
            <p:cNvSpPr/>
            <p:nvPr/>
          </p:nvSpPr>
          <p:spPr>
            <a:xfrm>
              <a:off x="425231" y="1632373"/>
              <a:ext cx="1146386" cy="418338"/>
            </a:xfrm>
            <a:prstGeom prst="flowChartAlternateProcess">
              <a:avLst/>
            </a:prstGeom>
            <a:solidFill>
              <a:srgbClr val="51657F">
                <a:lumMod val="60000"/>
                <a:lumOff val="40000"/>
              </a:srgbClr>
            </a:solidFill>
            <a:ln w="25400"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HRex</a:t>
              </a: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 Patient</a:t>
              </a:r>
            </a:p>
          </p:txBody>
        </p:sp>
        <p:sp>
          <p:nvSpPr>
            <p:cNvPr id="48" name="Alternate Process 27">
              <a:extLst>
                <a:ext uri="{FF2B5EF4-FFF2-40B4-BE49-F238E27FC236}">
                  <a16:creationId xmlns:a16="http://schemas.microsoft.com/office/drawing/2014/main" id="{2CE35C60-2752-FDDF-47A9-DD4480A8B434}"/>
                </a:ext>
              </a:extLst>
            </p:cNvPr>
            <p:cNvSpPr/>
            <p:nvPr/>
          </p:nvSpPr>
          <p:spPr>
            <a:xfrm>
              <a:off x="2951570" y="1640479"/>
              <a:ext cx="1328883" cy="415359"/>
            </a:xfrm>
            <a:prstGeom prst="flowChartAlternateProcess">
              <a:avLst/>
            </a:prstGeom>
            <a:solidFill>
              <a:srgbClr val="51657F">
                <a:lumMod val="60000"/>
                <a:lumOff val="40000"/>
              </a:srgbClr>
            </a:solidFill>
            <a:ln w="25400"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Organization</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b="1" i="1" kern="0" dirty="0">
                  <a:solidFill>
                    <a:prstClr val="white"/>
                  </a:solidFill>
                  <a:latin typeface="Arial" panose="020B0604020202020204"/>
                </a:rPr>
                <a:t>(Payer)</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49" name="Alternate Process 30">
              <a:extLst>
                <a:ext uri="{FF2B5EF4-FFF2-40B4-BE49-F238E27FC236}">
                  <a16:creationId xmlns:a16="http://schemas.microsoft.com/office/drawing/2014/main" id="{64C0A233-2917-0980-4AF5-F79C6BEBB834}"/>
                </a:ext>
              </a:extLst>
            </p:cNvPr>
            <p:cNvSpPr/>
            <p:nvPr/>
          </p:nvSpPr>
          <p:spPr>
            <a:xfrm>
              <a:off x="1688401" y="1632373"/>
              <a:ext cx="1146385" cy="415359"/>
            </a:xfrm>
            <a:prstGeom prst="flowChartAlternateProcess">
              <a:avLst/>
            </a:prstGeom>
            <a:solidFill>
              <a:srgbClr val="51657F">
                <a:lumMod val="60000"/>
                <a:lumOff val="40000"/>
              </a:srgbClr>
            </a:solidFill>
            <a:ln w="25400"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Coverage</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grpSp>
          <p:nvGrpSpPr>
            <p:cNvPr id="50" name="Group 49">
              <a:extLst>
                <a:ext uri="{FF2B5EF4-FFF2-40B4-BE49-F238E27FC236}">
                  <a16:creationId xmlns:a16="http://schemas.microsoft.com/office/drawing/2014/main" id="{E64F6CE1-C8C4-D880-A913-01F8D5033ED4}"/>
                </a:ext>
              </a:extLst>
            </p:cNvPr>
            <p:cNvGrpSpPr/>
            <p:nvPr/>
          </p:nvGrpSpPr>
          <p:grpSpPr>
            <a:xfrm>
              <a:off x="402708" y="2190733"/>
              <a:ext cx="3666904" cy="1857494"/>
              <a:chOff x="1053880" y="1891273"/>
              <a:chExt cx="4337302" cy="2227479"/>
            </a:xfrm>
          </p:grpSpPr>
          <p:sp>
            <p:nvSpPr>
              <p:cNvPr id="61" name="Alternate Process 41">
                <a:extLst>
                  <a:ext uri="{FF2B5EF4-FFF2-40B4-BE49-F238E27FC236}">
                    <a16:creationId xmlns:a16="http://schemas.microsoft.com/office/drawing/2014/main" id="{AFCBBD2A-C28F-6F89-1416-97031C4F299B}"/>
                  </a:ext>
                </a:extLst>
              </p:cNvPr>
              <p:cNvSpPr/>
              <p:nvPr/>
            </p:nvSpPr>
            <p:spPr>
              <a:xfrm>
                <a:off x="1053880" y="1891273"/>
                <a:ext cx="4337302" cy="2227479"/>
              </a:xfrm>
              <a:prstGeom prst="flowChartAlternateProcess">
                <a:avLst/>
              </a:prstGeom>
              <a:solidFill>
                <a:srgbClr val="DFD5A9">
                  <a:lumMod val="60000"/>
                  <a:lumOff val="40000"/>
                </a:srgbClr>
              </a:solidFill>
              <a:ln w="38100" cap="flat" cmpd="sng" algn="ctr">
                <a:solidFill>
                  <a:srgbClr val="DFD5A9">
                    <a:shade val="50000"/>
                  </a:srgbClr>
                </a:solidFill>
                <a:prstDash val="sysDash"/>
                <a:miter lim="800000"/>
                <a:extLst>
                  <a:ext uri="{C807C97D-BFC1-408E-A445-0C87EB9F89A2}">
                    <ask:lineSketchStyleProps xmlns:ask="http://schemas.microsoft.com/office/drawing/2018/sketchyshapes" sd="1219033472">
                      <a:custGeom>
                        <a:avLst/>
                        <a:gdLst>
                          <a:gd name="connsiteX0" fmla="*/ 0 w 4148222"/>
                          <a:gd name="connsiteY0" fmla="*/ 312761 h 1876566"/>
                          <a:gd name="connsiteX1" fmla="*/ 312761 w 4148222"/>
                          <a:gd name="connsiteY1" fmla="*/ 0 h 1876566"/>
                          <a:gd name="connsiteX2" fmla="*/ 935105 w 4148222"/>
                          <a:gd name="connsiteY2" fmla="*/ 0 h 1876566"/>
                          <a:gd name="connsiteX3" fmla="*/ 1416540 w 4148222"/>
                          <a:gd name="connsiteY3" fmla="*/ 0 h 1876566"/>
                          <a:gd name="connsiteX4" fmla="*/ 2003657 w 4148222"/>
                          <a:gd name="connsiteY4" fmla="*/ 0 h 1876566"/>
                          <a:gd name="connsiteX5" fmla="*/ 2520320 w 4148222"/>
                          <a:gd name="connsiteY5" fmla="*/ 0 h 1876566"/>
                          <a:gd name="connsiteX6" fmla="*/ 3142663 w 4148222"/>
                          <a:gd name="connsiteY6" fmla="*/ 0 h 1876566"/>
                          <a:gd name="connsiteX7" fmla="*/ 3835461 w 4148222"/>
                          <a:gd name="connsiteY7" fmla="*/ 0 h 1876566"/>
                          <a:gd name="connsiteX8" fmla="*/ 4148222 w 4148222"/>
                          <a:gd name="connsiteY8" fmla="*/ 312761 h 1876566"/>
                          <a:gd name="connsiteX9" fmla="*/ 4148222 w 4148222"/>
                          <a:gd name="connsiteY9" fmla="*/ 938283 h 1876566"/>
                          <a:gd name="connsiteX10" fmla="*/ 4148222 w 4148222"/>
                          <a:gd name="connsiteY10" fmla="*/ 1563805 h 1876566"/>
                          <a:gd name="connsiteX11" fmla="*/ 3835461 w 4148222"/>
                          <a:gd name="connsiteY11" fmla="*/ 1876566 h 1876566"/>
                          <a:gd name="connsiteX12" fmla="*/ 3177890 w 4148222"/>
                          <a:gd name="connsiteY12" fmla="*/ 1876566 h 1876566"/>
                          <a:gd name="connsiteX13" fmla="*/ 2661228 w 4148222"/>
                          <a:gd name="connsiteY13" fmla="*/ 1876566 h 1876566"/>
                          <a:gd name="connsiteX14" fmla="*/ 2179792 w 4148222"/>
                          <a:gd name="connsiteY14" fmla="*/ 1876566 h 1876566"/>
                          <a:gd name="connsiteX15" fmla="*/ 1663129 w 4148222"/>
                          <a:gd name="connsiteY15" fmla="*/ 1876566 h 1876566"/>
                          <a:gd name="connsiteX16" fmla="*/ 1111240 w 4148222"/>
                          <a:gd name="connsiteY16" fmla="*/ 1876566 h 1876566"/>
                          <a:gd name="connsiteX17" fmla="*/ 312761 w 4148222"/>
                          <a:gd name="connsiteY17" fmla="*/ 1876566 h 1876566"/>
                          <a:gd name="connsiteX18" fmla="*/ 0 w 4148222"/>
                          <a:gd name="connsiteY18" fmla="*/ 1563805 h 1876566"/>
                          <a:gd name="connsiteX19" fmla="*/ 0 w 4148222"/>
                          <a:gd name="connsiteY19" fmla="*/ 913262 h 1876566"/>
                          <a:gd name="connsiteX20" fmla="*/ 0 w 4148222"/>
                          <a:gd name="connsiteY20" fmla="*/ 312761 h 187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8222" h="1876566" fill="none" extrusionOk="0">
                            <a:moveTo>
                              <a:pt x="0" y="312761"/>
                            </a:moveTo>
                            <a:cubicBezTo>
                              <a:pt x="5447" y="150812"/>
                              <a:pt x="121583" y="9727"/>
                              <a:pt x="312761" y="0"/>
                            </a:cubicBezTo>
                            <a:cubicBezTo>
                              <a:pt x="515762" y="19403"/>
                              <a:pt x="675124" y="17524"/>
                              <a:pt x="935105" y="0"/>
                            </a:cubicBezTo>
                            <a:cubicBezTo>
                              <a:pt x="1195086" y="-17524"/>
                              <a:pt x="1251901" y="13555"/>
                              <a:pt x="1416540" y="0"/>
                            </a:cubicBezTo>
                            <a:cubicBezTo>
                              <a:pt x="1581179" y="-13555"/>
                              <a:pt x="1827054" y="-19825"/>
                              <a:pt x="2003657" y="0"/>
                            </a:cubicBezTo>
                            <a:cubicBezTo>
                              <a:pt x="2180260" y="19825"/>
                              <a:pt x="2401760" y="-5134"/>
                              <a:pt x="2520320" y="0"/>
                            </a:cubicBezTo>
                            <a:cubicBezTo>
                              <a:pt x="2638880" y="5134"/>
                              <a:pt x="2930791" y="-30835"/>
                              <a:pt x="3142663" y="0"/>
                            </a:cubicBezTo>
                            <a:cubicBezTo>
                              <a:pt x="3354535" y="30835"/>
                              <a:pt x="3634367" y="-17717"/>
                              <a:pt x="3835461" y="0"/>
                            </a:cubicBezTo>
                            <a:cubicBezTo>
                              <a:pt x="3996621" y="36082"/>
                              <a:pt x="4143611" y="125506"/>
                              <a:pt x="4148222" y="312761"/>
                            </a:cubicBezTo>
                            <a:cubicBezTo>
                              <a:pt x="4123832" y="532411"/>
                              <a:pt x="4150959" y="723092"/>
                              <a:pt x="4148222" y="938283"/>
                            </a:cubicBezTo>
                            <a:cubicBezTo>
                              <a:pt x="4145485" y="1153474"/>
                              <a:pt x="4130315" y="1328415"/>
                              <a:pt x="4148222" y="1563805"/>
                            </a:cubicBezTo>
                            <a:cubicBezTo>
                              <a:pt x="4140559" y="1740835"/>
                              <a:pt x="4018425" y="1904287"/>
                              <a:pt x="3835461" y="1876566"/>
                            </a:cubicBezTo>
                            <a:cubicBezTo>
                              <a:pt x="3692839" y="1878403"/>
                              <a:pt x="3500945" y="1908911"/>
                              <a:pt x="3177890" y="1876566"/>
                            </a:cubicBezTo>
                            <a:cubicBezTo>
                              <a:pt x="2854835" y="1844221"/>
                              <a:pt x="2873635" y="1850766"/>
                              <a:pt x="2661228" y="1876566"/>
                            </a:cubicBezTo>
                            <a:cubicBezTo>
                              <a:pt x="2448821" y="1902366"/>
                              <a:pt x="2335782" y="1853617"/>
                              <a:pt x="2179792" y="1876566"/>
                            </a:cubicBezTo>
                            <a:cubicBezTo>
                              <a:pt x="2023802" y="1899515"/>
                              <a:pt x="1916795" y="1901333"/>
                              <a:pt x="1663129" y="1876566"/>
                            </a:cubicBezTo>
                            <a:cubicBezTo>
                              <a:pt x="1409463" y="1851799"/>
                              <a:pt x="1316374" y="1879065"/>
                              <a:pt x="1111240" y="1876566"/>
                            </a:cubicBezTo>
                            <a:cubicBezTo>
                              <a:pt x="906106" y="1874067"/>
                              <a:pt x="649230" y="1914853"/>
                              <a:pt x="312761" y="1876566"/>
                            </a:cubicBezTo>
                            <a:cubicBezTo>
                              <a:pt x="127444" y="1889058"/>
                              <a:pt x="27462" y="1742702"/>
                              <a:pt x="0" y="1563805"/>
                            </a:cubicBezTo>
                            <a:cubicBezTo>
                              <a:pt x="23645" y="1429589"/>
                              <a:pt x="26200" y="1122235"/>
                              <a:pt x="0" y="913262"/>
                            </a:cubicBezTo>
                            <a:cubicBezTo>
                              <a:pt x="-26200" y="704289"/>
                              <a:pt x="-11285" y="445648"/>
                              <a:pt x="0" y="312761"/>
                            </a:cubicBezTo>
                            <a:close/>
                          </a:path>
                          <a:path w="4148222" h="1876566" stroke="0" extrusionOk="0">
                            <a:moveTo>
                              <a:pt x="0" y="312761"/>
                            </a:moveTo>
                            <a:cubicBezTo>
                              <a:pt x="-35672" y="118024"/>
                              <a:pt x="118260" y="8170"/>
                              <a:pt x="312761" y="0"/>
                            </a:cubicBezTo>
                            <a:cubicBezTo>
                              <a:pt x="610023" y="-27692"/>
                              <a:pt x="688344" y="10336"/>
                              <a:pt x="970332" y="0"/>
                            </a:cubicBezTo>
                            <a:cubicBezTo>
                              <a:pt x="1252320" y="-10336"/>
                              <a:pt x="1406577" y="-22665"/>
                              <a:pt x="1522221" y="0"/>
                            </a:cubicBezTo>
                            <a:cubicBezTo>
                              <a:pt x="1637865" y="22665"/>
                              <a:pt x="1930372" y="929"/>
                              <a:pt x="2038884" y="0"/>
                            </a:cubicBezTo>
                            <a:cubicBezTo>
                              <a:pt x="2147396" y="-929"/>
                              <a:pt x="2487634" y="19222"/>
                              <a:pt x="2661228" y="0"/>
                            </a:cubicBezTo>
                            <a:cubicBezTo>
                              <a:pt x="2834822" y="-19222"/>
                              <a:pt x="3089860" y="-24136"/>
                              <a:pt x="3213117" y="0"/>
                            </a:cubicBezTo>
                            <a:cubicBezTo>
                              <a:pt x="3336374" y="24136"/>
                              <a:pt x="3554658" y="22469"/>
                              <a:pt x="3835461" y="0"/>
                            </a:cubicBezTo>
                            <a:cubicBezTo>
                              <a:pt x="4004524" y="-34995"/>
                              <a:pt x="4129933" y="165445"/>
                              <a:pt x="4148222" y="312761"/>
                            </a:cubicBezTo>
                            <a:cubicBezTo>
                              <a:pt x="4121221" y="589426"/>
                              <a:pt x="4171625" y="754499"/>
                              <a:pt x="4148222" y="913262"/>
                            </a:cubicBezTo>
                            <a:cubicBezTo>
                              <a:pt x="4124819" y="1072025"/>
                              <a:pt x="4122801" y="1307280"/>
                              <a:pt x="4148222" y="1563805"/>
                            </a:cubicBezTo>
                            <a:cubicBezTo>
                              <a:pt x="4153448" y="1744318"/>
                              <a:pt x="4009302" y="1888039"/>
                              <a:pt x="3835461" y="1876566"/>
                            </a:cubicBezTo>
                            <a:cubicBezTo>
                              <a:pt x="3671403" y="1891255"/>
                              <a:pt x="3576686" y="1871103"/>
                              <a:pt x="3354025" y="1876566"/>
                            </a:cubicBezTo>
                            <a:cubicBezTo>
                              <a:pt x="3131364" y="1882029"/>
                              <a:pt x="2916645" y="1904793"/>
                              <a:pt x="2696455" y="1876566"/>
                            </a:cubicBezTo>
                            <a:cubicBezTo>
                              <a:pt x="2476265" y="1848340"/>
                              <a:pt x="2432046" y="1872658"/>
                              <a:pt x="2179792" y="1876566"/>
                            </a:cubicBezTo>
                            <a:cubicBezTo>
                              <a:pt x="1927538" y="1880474"/>
                              <a:pt x="1732801" y="1902720"/>
                              <a:pt x="1592675" y="1876566"/>
                            </a:cubicBezTo>
                            <a:cubicBezTo>
                              <a:pt x="1452549" y="1850412"/>
                              <a:pt x="1210750" y="1887462"/>
                              <a:pt x="935105" y="1876566"/>
                            </a:cubicBezTo>
                            <a:cubicBezTo>
                              <a:pt x="659460" y="1865671"/>
                              <a:pt x="574921" y="1845724"/>
                              <a:pt x="312761" y="1876566"/>
                            </a:cubicBezTo>
                            <a:cubicBezTo>
                              <a:pt x="126796" y="1900225"/>
                              <a:pt x="30351" y="1759091"/>
                              <a:pt x="0" y="1563805"/>
                            </a:cubicBezTo>
                            <a:cubicBezTo>
                              <a:pt x="-17858" y="1349269"/>
                              <a:pt x="23350" y="1257755"/>
                              <a:pt x="0" y="963304"/>
                            </a:cubicBezTo>
                            <a:cubicBezTo>
                              <a:pt x="-23350" y="668853"/>
                              <a:pt x="19740" y="621988"/>
                              <a:pt x="0" y="312761"/>
                            </a:cubicBezTo>
                            <a:close/>
                          </a:path>
                        </a:pathLst>
                      </a:custGeom>
                      <ask:type>
                        <ask:lineSketchNone/>
                      </ask:type>
                    </ask:lineSketchStyleProps>
                  </a:ext>
                </a:extLst>
              </a:ln>
              <a:effectLst/>
            </p:spPr>
            <p:txBody>
              <a:bodyPr lIns="0" rIns="0" rtlCol="0" anchor="t" anchorCtr="0"/>
              <a:lstStyle/>
              <a:p>
                <a:pPr marL="0" marR="0" lvl="0" indent="0" defTabSz="685748"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p:txBody>
          </p:sp>
          <p:sp>
            <p:nvSpPr>
              <p:cNvPr id="62" name="Alternate Process 31">
                <a:extLst>
                  <a:ext uri="{FF2B5EF4-FFF2-40B4-BE49-F238E27FC236}">
                    <a16:creationId xmlns:a16="http://schemas.microsoft.com/office/drawing/2014/main" id="{441E5840-FE99-9F08-3BCF-61EC1216E1A1}"/>
                  </a:ext>
                </a:extLst>
              </p:cNvPr>
              <p:cNvSpPr/>
              <p:nvPr/>
            </p:nvSpPr>
            <p:spPr>
              <a:xfrm>
                <a:off x="1199856" y="2055347"/>
                <a:ext cx="2473277" cy="1975577"/>
              </a:xfrm>
              <a:prstGeom prst="flowChartAlternateProcess">
                <a:avLst/>
              </a:prstGeom>
              <a:solidFill>
                <a:srgbClr val="ED7D31"/>
              </a:solidFill>
              <a:ln w="12700" cap="flat" cmpd="sng" algn="ctr">
                <a:solidFill>
                  <a:srgbClr val="DFD5A9">
                    <a:shade val="50000"/>
                  </a:srgbClr>
                </a:solidFill>
                <a:prstDash val="solid"/>
                <a:miter lim="800000"/>
              </a:ln>
              <a:effectLst/>
            </p:spPr>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Good Faith Estimate (GFE)</a:t>
                </a:r>
              </a:p>
              <a:p>
                <a:pPr marL="0" marR="0" lvl="0" indent="0" algn="ctr" defTabSz="685748"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Estimated  Date of Service</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Diagnoses/Procedures</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Line items</a:t>
                </a:r>
              </a:p>
              <a:p>
                <a:pPr marL="557213" marR="0" lvl="1"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Product/Service</a:t>
                </a:r>
              </a:p>
              <a:p>
                <a:pPr marL="557213" marR="0" lvl="1"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Quantity/Price</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Total</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p:txBody>
          </p:sp>
          <p:sp>
            <p:nvSpPr>
              <p:cNvPr id="63" name="Alternate Process 24">
                <a:extLst>
                  <a:ext uri="{FF2B5EF4-FFF2-40B4-BE49-F238E27FC236}">
                    <a16:creationId xmlns:a16="http://schemas.microsoft.com/office/drawing/2014/main" id="{8628019B-27A9-47B9-3921-81944E7F95B2}"/>
                  </a:ext>
                </a:extLst>
              </p:cNvPr>
              <p:cNvSpPr/>
              <p:nvPr/>
            </p:nvSpPr>
            <p:spPr>
              <a:xfrm>
                <a:off x="3779380" y="2227045"/>
                <a:ext cx="1477904" cy="421278"/>
              </a:xfrm>
              <a:prstGeom prst="flowChartAlternateProcess">
                <a:avLst/>
              </a:prstGeom>
              <a:solidFill>
                <a:srgbClr val="DFD5A9">
                  <a:lumMod val="75000"/>
                </a:srgbClr>
              </a:solidFill>
              <a:ln w="12700" cap="flat" cmpd="sng" algn="ctr">
                <a:solidFill>
                  <a:srgbClr val="DFD5A9">
                    <a:shade val="50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solidFill>
                    <a:effectLst/>
                    <a:uLnTx/>
                    <a:uFillTx/>
                    <a:latin typeface="Arial" panose="020B0604020202020204"/>
                    <a:ea typeface="+mn-ea"/>
                    <a:cs typeface="+mn-cs"/>
                  </a:rPr>
                  <a:t>PCT Organization (Provider)</a:t>
                </a:r>
              </a:p>
            </p:txBody>
          </p:sp>
          <p:sp>
            <p:nvSpPr>
              <p:cNvPr id="64" name="Alternate Process 29">
                <a:extLst>
                  <a:ext uri="{FF2B5EF4-FFF2-40B4-BE49-F238E27FC236}">
                    <a16:creationId xmlns:a16="http://schemas.microsoft.com/office/drawing/2014/main" id="{D5C4FB34-9FE4-C613-BCB1-0305A4933433}"/>
                  </a:ext>
                </a:extLst>
              </p:cNvPr>
              <p:cNvSpPr/>
              <p:nvPr/>
            </p:nvSpPr>
            <p:spPr>
              <a:xfrm>
                <a:off x="3779380" y="2734399"/>
                <a:ext cx="1476834" cy="431075"/>
              </a:xfrm>
              <a:prstGeom prst="flowChartAlternateProcess">
                <a:avLst/>
              </a:prstGeom>
              <a:solidFill>
                <a:srgbClr val="DFD5A9">
                  <a:lumMod val="75000"/>
                </a:srgbClr>
              </a:solidFill>
              <a:ln w="12700" cap="flat" cmpd="sng" algn="ctr">
                <a:solidFill>
                  <a:srgbClr val="DFD5A9">
                    <a:shade val="50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solidFill>
                    <a:effectLst/>
                    <a:uLnTx/>
                    <a:uFillTx/>
                    <a:latin typeface="Arial" panose="020B0604020202020204"/>
                    <a:ea typeface="+mn-ea"/>
                    <a:cs typeface="+mn-cs"/>
                  </a:rPr>
                  <a:t>PCT Practitioner</a:t>
                </a:r>
              </a:p>
            </p:txBody>
          </p:sp>
        </p:grpSp>
        <p:grpSp>
          <p:nvGrpSpPr>
            <p:cNvPr id="51" name="Group 50">
              <a:extLst>
                <a:ext uri="{FF2B5EF4-FFF2-40B4-BE49-F238E27FC236}">
                  <a16:creationId xmlns:a16="http://schemas.microsoft.com/office/drawing/2014/main" id="{911E9481-EC8A-0806-351E-B1860F1516BA}"/>
                </a:ext>
              </a:extLst>
            </p:cNvPr>
            <p:cNvGrpSpPr/>
            <p:nvPr/>
          </p:nvGrpSpPr>
          <p:grpSpPr>
            <a:xfrm>
              <a:off x="517008" y="2305033"/>
              <a:ext cx="3666904" cy="1857494"/>
              <a:chOff x="1053880" y="1891273"/>
              <a:chExt cx="4337302" cy="2227479"/>
            </a:xfrm>
          </p:grpSpPr>
          <p:sp>
            <p:nvSpPr>
              <p:cNvPr id="57" name="Alternate Process 52">
                <a:extLst>
                  <a:ext uri="{FF2B5EF4-FFF2-40B4-BE49-F238E27FC236}">
                    <a16:creationId xmlns:a16="http://schemas.microsoft.com/office/drawing/2014/main" id="{336CDD6E-995E-9EE3-4D44-9250D67771DB}"/>
                  </a:ext>
                </a:extLst>
              </p:cNvPr>
              <p:cNvSpPr/>
              <p:nvPr/>
            </p:nvSpPr>
            <p:spPr>
              <a:xfrm>
                <a:off x="1053880" y="1891273"/>
                <a:ext cx="4337302" cy="2227479"/>
              </a:xfrm>
              <a:prstGeom prst="flowChartAlternateProcess">
                <a:avLst/>
              </a:prstGeom>
              <a:solidFill>
                <a:srgbClr val="DFD5A9">
                  <a:lumMod val="60000"/>
                  <a:lumOff val="40000"/>
                </a:srgbClr>
              </a:solidFill>
              <a:ln w="38100" cap="flat" cmpd="sng" algn="ctr">
                <a:solidFill>
                  <a:srgbClr val="DFD5A9">
                    <a:shade val="50000"/>
                  </a:srgbClr>
                </a:solidFill>
                <a:prstDash val="sysDash"/>
                <a:miter lim="800000"/>
                <a:extLst>
                  <a:ext uri="{C807C97D-BFC1-408E-A445-0C87EB9F89A2}">
                    <ask:lineSketchStyleProps xmlns:ask="http://schemas.microsoft.com/office/drawing/2018/sketchyshapes" sd="1219033472">
                      <a:custGeom>
                        <a:avLst/>
                        <a:gdLst>
                          <a:gd name="connsiteX0" fmla="*/ 0 w 4148222"/>
                          <a:gd name="connsiteY0" fmla="*/ 312761 h 1876566"/>
                          <a:gd name="connsiteX1" fmla="*/ 312761 w 4148222"/>
                          <a:gd name="connsiteY1" fmla="*/ 0 h 1876566"/>
                          <a:gd name="connsiteX2" fmla="*/ 935105 w 4148222"/>
                          <a:gd name="connsiteY2" fmla="*/ 0 h 1876566"/>
                          <a:gd name="connsiteX3" fmla="*/ 1416540 w 4148222"/>
                          <a:gd name="connsiteY3" fmla="*/ 0 h 1876566"/>
                          <a:gd name="connsiteX4" fmla="*/ 2003657 w 4148222"/>
                          <a:gd name="connsiteY4" fmla="*/ 0 h 1876566"/>
                          <a:gd name="connsiteX5" fmla="*/ 2520320 w 4148222"/>
                          <a:gd name="connsiteY5" fmla="*/ 0 h 1876566"/>
                          <a:gd name="connsiteX6" fmla="*/ 3142663 w 4148222"/>
                          <a:gd name="connsiteY6" fmla="*/ 0 h 1876566"/>
                          <a:gd name="connsiteX7" fmla="*/ 3835461 w 4148222"/>
                          <a:gd name="connsiteY7" fmla="*/ 0 h 1876566"/>
                          <a:gd name="connsiteX8" fmla="*/ 4148222 w 4148222"/>
                          <a:gd name="connsiteY8" fmla="*/ 312761 h 1876566"/>
                          <a:gd name="connsiteX9" fmla="*/ 4148222 w 4148222"/>
                          <a:gd name="connsiteY9" fmla="*/ 938283 h 1876566"/>
                          <a:gd name="connsiteX10" fmla="*/ 4148222 w 4148222"/>
                          <a:gd name="connsiteY10" fmla="*/ 1563805 h 1876566"/>
                          <a:gd name="connsiteX11" fmla="*/ 3835461 w 4148222"/>
                          <a:gd name="connsiteY11" fmla="*/ 1876566 h 1876566"/>
                          <a:gd name="connsiteX12" fmla="*/ 3177890 w 4148222"/>
                          <a:gd name="connsiteY12" fmla="*/ 1876566 h 1876566"/>
                          <a:gd name="connsiteX13" fmla="*/ 2661228 w 4148222"/>
                          <a:gd name="connsiteY13" fmla="*/ 1876566 h 1876566"/>
                          <a:gd name="connsiteX14" fmla="*/ 2179792 w 4148222"/>
                          <a:gd name="connsiteY14" fmla="*/ 1876566 h 1876566"/>
                          <a:gd name="connsiteX15" fmla="*/ 1663129 w 4148222"/>
                          <a:gd name="connsiteY15" fmla="*/ 1876566 h 1876566"/>
                          <a:gd name="connsiteX16" fmla="*/ 1111240 w 4148222"/>
                          <a:gd name="connsiteY16" fmla="*/ 1876566 h 1876566"/>
                          <a:gd name="connsiteX17" fmla="*/ 312761 w 4148222"/>
                          <a:gd name="connsiteY17" fmla="*/ 1876566 h 1876566"/>
                          <a:gd name="connsiteX18" fmla="*/ 0 w 4148222"/>
                          <a:gd name="connsiteY18" fmla="*/ 1563805 h 1876566"/>
                          <a:gd name="connsiteX19" fmla="*/ 0 w 4148222"/>
                          <a:gd name="connsiteY19" fmla="*/ 913262 h 1876566"/>
                          <a:gd name="connsiteX20" fmla="*/ 0 w 4148222"/>
                          <a:gd name="connsiteY20" fmla="*/ 312761 h 187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8222" h="1876566" fill="none" extrusionOk="0">
                            <a:moveTo>
                              <a:pt x="0" y="312761"/>
                            </a:moveTo>
                            <a:cubicBezTo>
                              <a:pt x="5447" y="150812"/>
                              <a:pt x="121583" y="9727"/>
                              <a:pt x="312761" y="0"/>
                            </a:cubicBezTo>
                            <a:cubicBezTo>
                              <a:pt x="515762" y="19403"/>
                              <a:pt x="675124" y="17524"/>
                              <a:pt x="935105" y="0"/>
                            </a:cubicBezTo>
                            <a:cubicBezTo>
                              <a:pt x="1195086" y="-17524"/>
                              <a:pt x="1251901" y="13555"/>
                              <a:pt x="1416540" y="0"/>
                            </a:cubicBezTo>
                            <a:cubicBezTo>
                              <a:pt x="1581179" y="-13555"/>
                              <a:pt x="1827054" y="-19825"/>
                              <a:pt x="2003657" y="0"/>
                            </a:cubicBezTo>
                            <a:cubicBezTo>
                              <a:pt x="2180260" y="19825"/>
                              <a:pt x="2401760" y="-5134"/>
                              <a:pt x="2520320" y="0"/>
                            </a:cubicBezTo>
                            <a:cubicBezTo>
                              <a:pt x="2638880" y="5134"/>
                              <a:pt x="2930791" y="-30835"/>
                              <a:pt x="3142663" y="0"/>
                            </a:cubicBezTo>
                            <a:cubicBezTo>
                              <a:pt x="3354535" y="30835"/>
                              <a:pt x="3634367" y="-17717"/>
                              <a:pt x="3835461" y="0"/>
                            </a:cubicBezTo>
                            <a:cubicBezTo>
                              <a:pt x="3996621" y="36082"/>
                              <a:pt x="4143611" y="125506"/>
                              <a:pt x="4148222" y="312761"/>
                            </a:cubicBezTo>
                            <a:cubicBezTo>
                              <a:pt x="4123832" y="532411"/>
                              <a:pt x="4150959" y="723092"/>
                              <a:pt x="4148222" y="938283"/>
                            </a:cubicBezTo>
                            <a:cubicBezTo>
                              <a:pt x="4145485" y="1153474"/>
                              <a:pt x="4130315" y="1328415"/>
                              <a:pt x="4148222" y="1563805"/>
                            </a:cubicBezTo>
                            <a:cubicBezTo>
                              <a:pt x="4140559" y="1740835"/>
                              <a:pt x="4018425" y="1904287"/>
                              <a:pt x="3835461" y="1876566"/>
                            </a:cubicBezTo>
                            <a:cubicBezTo>
                              <a:pt x="3692839" y="1878403"/>
                              <a:pt x="3500945" y="1908911"/>
                              <a:pt x="3177890" y="1876566"/>
                            </a:cubicBezTo>
                            <a:cubicBezTo>
                              <a:pt x="2854835" y="1844221"/>
                              <a:pt x="2873635" y="1850766"/>
                              <a:pt x="2661228" y="1876566"/>
                            </a:cubicBezTo>
                            <a:cubicBezTo>
                              <a:pt x="2448821" y="1902366"/>
                              <a:pt x="2335782" y="1853617"/>
                              <a:pt x="2179792" y="1876566"/>
                            </a:cubicBezTo>
                            <a:cubicBezTo>
                              <a:pt x="2023802" y="1899515"/>
                              <a:pt x="1916795" y="1901333"/>
                              <a:pt x="1663129" y="1876566"/>
                            </a:cubicBezTo>
                            <a:cubicBezTo>
                              <a:pt x="1409463" y="1851799"/>
                              <a:pt x="1316374" y="1879065"/>
                              <a:pt x="1111240" y="1876566"/>
                            </a:cubicBezTo>
                            <a:cubicBezTo>
                              <a:pt x="906106" y="1874067"/>
                              <a:pt x="649230" y="1914853"/>
                              <a:pt x="312761" y="1876566"/>
                            </a:cubicBezTo>
                            <a:cubicBezTo>
                              <a:pt x="127444" y="1889058"/>
                              <a:pt x="27462" y="1742702"/>
                              <a:pt x="0" y="1563805"/>
                            </a:cubicBezTo>
                            <a:cubicBezTo>
                              <a:pt x="23645" y="1429589"/>
                              <a:pt x="26200" y="1122235"/>
                              <a:pt x="0" y="913262"/>
                            </a:cubicBezTo>
                            <a:cubicBezTo>
                              <a:pt x="-26200" y="704289"/>
                              <a:pt x="-11285" y="445648"/>
                              <a:pt x="0" y="312761"/>
                            </a:cubicBezTo>
                            <a:close/>
                          </a:path>
                          <a:path w="4148222" h="1876566" stroke="0" extrusionOk="0">
                            <a:moveTo>
                              <a:pt x="0" y="312761"/>
                            </a:moveTo>
                            <a:cubicBezTo>
                              <a:pt x="-35672" y="118024"/>
                              <a:pt x="118260" y="8170"/>
                              <a:pt x="312761" y="0"/>
                            </a:cubicBezTo>
                            <a:cubicBezTo>
                              <a:pt x="610023" y="-27692"/>
                              <a:pt x="688344" y="10336"/>
                              <a:pt x="970332" y="0"/>
                            </a:cubicBezTo>
                            <a:cubicBezTo>
                              <a:pt x="1252320" y="-10336"/>
                              <a:pt x="1406577" y="-22665"/>
                              <a:pt x="1522221" y="0"/>
                            </a:cubicBezTo>
                            <a:cubicBezTo>
                              <a:pt x="1637865" y="22665"/>
                              <a:pt x="1930372" y="929"/>
                              <a:pt x="2038884" y="0"/>
                            </a:cubicBezTo>
                            <a:cubicBezTo>
                              <a:pt x="2147396" y="-929"/>
                              <a:pt x="2487634" y="19222"/>
                              <a:pt x="2661228" y="0"/>
                            </a:cubicBezTo>
                            <a:cubicBezTo>
                              <a:pt x="2834822" y="-19222"/>
                              <a:pt x="3089860" y="-24136"/>
                              <a:pt x="3213117" y="0"/>
                            </a:cubicBezTo>
                            <a:cubicBezTo>
                              <a:pt x="3336374" y="24136"/>
                              <a:pt x="3554658" y="22469"/>
                              <a:pt x="3835461" y="0"/>
                            </a:cubicBezTo>
                            <a:cubicBezTo>
                              <a:pt x="4004524" y="-34995"/>
                              <a:pt x="4129933" y="165445"/>
                              <a:pt x="4148222" y="312761"/>
                            </a:cubicBezTo>
                            <a:cubicBezTo>
                              <a:pt x="4121221" y="589426"/>
                              <a:pt x="4171625" y="754499"/>
                              <a:pt x="4148222" y="913262"/>
                            </a:cubicBezTo>
                            <a:cubicBezTo>
                              <a:pt x="4124819" y="1072025"/>
                              <a:pt x="4122801" y="1307280"/>
                              <a:pt x="4148222" y="1563805"/>
                            </a:cubicBezTo>
                            <a:cubicBezTo>
                              <a:pt x="4153448" y="1744318"/>
                              <a:pt x="4009302" y="1888039"/>
                              <a:pt x="3835461" y="1876566"/>
                            </a:cubicBezTo>
                            <a:cubicBezTo>
                              <a:pt x="3671403" y="1891255"/>
                              <a:pt x="3576686" y="1871103"/>
                              <a:pt x="3354025" y="1876566"/>
                            </a:cubicBezTo>
                            <a:cubicBezTo>
                              <a:pt x="3131364" y="1882029"/>
                              <a:pt x="2916645" y="1904793"/>
                              <a:pt x="2696455" y="1876566"/>
                            </a:cubicBezTo>
                            <a:cubicBezTo>
                              <a:pt x="2476265" y="1848340"/>
                              <a:pt x="2432046" y="1872658"/>
                              <a:pt x="2179792" y="1876566"/>
                            </a:cubicBezTo>
                            <a:cubicBezTo>
                              <a:pt x="1927538" y="1880474"/>
                              <a:pt x="1732801" y="1902720"/>
                              <a:pt x="1592675" y="1876566"/>
                            </a:cubicBezTo>
                            <a:cubicBezTo>
                              <a:pt x="1452549" y="1850412"/>
                              <a:pt x="1210750" y="1887462"/>
                              <a:pt x="935105" y="1876566"/>
                            </a:cubicBezTo>
                            <a:cubicBezTo>
                              <a:pt x="659460" y="1865671"/>
                              <a:pt x="574921" y="1845724"/>
                              <a:pt x="312761" y="1876566"/>
                            </a:cubicBezTo>
                            <a:cubicBezTo>
                              <a:pt x="126796" y="1900225"/>
                              <a:pt x="30351" y="1759091"/>
                              <a:pt x="0" y="1563805"/>
                            </a:cubicBezTo>
                            <a:cubicBezTo>
                              <a:pt x="-17858" y="1349269"/>
                              <a:pt x="23350" y="1257755"/>
                              <a:pt x="0" y="963304"/>
                            </a:cubicBezTo>
                            <a:cubicBezTo>
                              <a:pt x="-23350" y="668853"/>
                              <a:pt x="19740" y="621988"/>
                              <a:pt x="0" y="312761"/>
                            </a:cubicBezTo>
                            <a:close/>
                          </a:path>
                        </a:pathLst>
                      </a:custGeom>
                      <ask:type>
                        <ask:lineSketchNone/>
                      </ask:type>
                    </ask:lineSketchStyleProps>
                  </a:ext>
                </a:extLst>
              </a:ln>
              <a:effectLst/>
            </p:spPr>
            <p:txBody>
              <a:bodyPr lIns="0" rIns="0" rtlCol="0" anchor="t" anchorCtr="0"/>
              <a:lstStyle/>
              <a:p>
                <a:pPr marL="0" marR="0" lvl="0" indent="0" defTabSz="685748"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p:txBody>
          </p:sp>
          <p:sp>
            <p:nvSpPr>
              <p:cNvPr id="58" name="Alternate Process 54">
                <a:extLst>
                  <a:ext uri="{FF2B5EF4-FFF2-40B4-BE49-F238E27FC236}">
                    <a16:creationId xmlns:a16="http://schemas.microsoft.com/office/drawing/2014/main" id="{3B44A2E3-879E-92AE-B03A-AB4B18447B41}"/>
                  </a:ext>
                </a:extLst>
              </p:cNvPr>
              <p:cNvSpPr/>
              <p:nvPr/>
            </p:nvSpPr>
            <p:spPr>
              <a:xfrm>
                <a:off x="1199856" y="2055347"/>
                <a:ext cx="2473277" cy="1975577"/>
              </a:xfrm>
              <a:prstGeom prst="flowChartAlternateProcess">
                <a:avLst/>
              </a:prstGeom>
              <a:solidFill>
                <a:srgbClr val="ED7D31"/>
              </a:solidFill>
              <a:ln w="12700" cap="flat" cmpd="sng" algn="ctr">
                <a:solidFill>
                  <a:srgbClr val="DFD5A9">
                    <a:shade val="50000"/>
                  </a:srgbClr>
                </a:solidFill>
                <a:prstDash val="solid"/>
                <a:miter lim="800000"/>
              </a:ln>
              <a:effectLst/>
            </p:spPr>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Good Faith Estimate (GFE)</a:t>
                </a:r>
              </a:p>
              <a:p>
                <a:pPr marL="0" marR="0" lvl="0" indent="0" algn="ctr" defTabSz="685748"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Estimated  Date of Service</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Diagnoses/Procedures</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Line items</a:t>
                </a:r>
              </a:p>
              <a:p>
                <a:pPr marL="557213" marR="0" lvl="1"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Product/Service</a:t>
                </a:r>
              </a:p>
              <a:p>
                <a:pPr marL="557213" marR="0" lvl="1"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Quantity/Price</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rPr>
                  <a:t>Total</a:t>
                </a: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a:p>
                <a:pPr marL="214313" marR="0" lvl="0" indent="-214313" defTabSz="685748"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p:txBody>
          </p:sp>
          <p:sp>
            <p:nvSpPr>
              <p:cNvPr id="59" name="Alternate Process 55">
                <a:extLst>
                  <a:ext uri="{FF2B5EF4-FFF2-40B4-BE49-F238E27FC236}">
                    <a16:creationId xmlns:a16="http://schemas.microsoft.com/office/drawing/2014/main" id="{EE16F2FA-68FE-C40F-9CA4-AC619CF8D771}"/>
                  </a:ext>
                </a:extLst>
              </p:cNvPr>
              <p:cNvSpPr/>
              <p:nvPr/>
            </p:nvSpPr>
            <p:spPr>
              <a:xfrm>
                <a:off x="3779380" y="2227045"/>
                <a:ext cx="1477904" cy="421278"/>
              </a:xfrm>
              <a:prstGeom prst="flowChartAlternateProcess">
                <a:avLst/>
              </a:prstGeom>
              <a:solidFill>
                <a:srgbClr val="DFD5A9">
                  <a:lumMod val="75000"/>
                </a:srgbClr>
              </a:solidFill>
              <a:ln w="12700" cap="flat" cmpd="sng" algn="ctr">
                <a:solidFill>
                  <a:srgbClr val="DFD5A9">
                    <a:shade val="50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solidFill>
                    <a:effectLst/>
                    <a:uLnTx/>
                    <a:uFillTx/>
                    <a:latin typeface="Arial" panose="020B0604020202020204"/>
                    <a:ea typeface="+mn-ea"/>
                    <a:cs typeface="+mn-cs"/>
                  </a:rPr>
                  <a:t>PCT Organization (Provider)</a:t>
                </a:r>
              </a:p>
            </p:txBody>
          </p:sp>
          <p:sp>
            <p:nvSpPr>
              <p:cNvPr id="60" name="Alternate Process 56">
                <a:extLst>
                  <a:ext uri="{FF2B5EF4-FFF2-40B4-BE49-F238E27FC236}">
                    <a16:creationId xmlns:a16="http://schemas.microsoft.com/office/drawing/2014/main" id="{F8F3B508-EB4D-CD07-2EF8-95642F8D3DE8}"/>
                  </a:ext>
                </a:extLst>
              </p:cNvPr>
              <p:cNvSpPr/>
              <p:nvPr/>
            </p:nvSpPr>
            <p:spPr>
              <a:xfrm>
                <a:off x="3779380" y="2734399"/>
                <a:ext cx="1476834" cy="431075"/>
              </a:xfrm>
              <a:prstGeom prst="flowChartAlternateProcess">
                <a:avLst/>
              </a:prstGeom>
              <a:solidFill>
                <a:srgbClr val="DFD5A9">
                  <a:lumMod val="75000"/>
                </a:srgbClr>
              </a:solidFill>
              <a:ln w="12700" cap="flat" cmpd="sng" algn="ctr">
                <a:solidFill>
                  <a:srgbClr val="DFD5A9">
                    <a:shade val="50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prstClr val="white"/>
                    </a:solidFill>
                    <a:effectLst/>
                    <a:uLnTx/>
                    <a:uFillTx/>
                    <a:latin typeface="Arial" panose="020B0604020202020204"/>
                    <a:ea typeface="+mn-ea"/>
                    <a:cs typeface="+mn-cs"/>
                  </a:rPr>
                  <a:t>PCT Practitioner</a:t>
                </a:r>
              </a:p>
            </p:txBody>
          </p:sp>
        </p:grpSp>
        <p:grpSp>
          <p:nvGrpSpPr>
            <p:cNvPr id="52" name="Group 51">
              <a:extLst>
                <a:ext uri="{FF2B5EF4-FFF2-40B4-BE49-F238E27FC236}">
                  <a16:creationId xmlns:a16="http://schemas.microsoft.com/office/drawing/2014/main" id="{093B24E0-00D9-99E5-24A5-B0187AFCDB7F}"/>
                </a:ext>
              </a:extLst>
            </p:cNvPr>
            <p:cNvGrpSpPr/>
            <p:nvPr/>
          </p:nvGrpSpPr>
          <p:grpSpPr>
            <a:xfrm>
              <a:off x="631308" y="2419333"/>
              <a:ext cx="3666904" cy="1857494"/>
              <a:chOff x="1053880" y="1891273"/>
              <a:chExt cx="4337302" cy="2227479"/>
            </a:xfrm>
          </p:grpSpPr>
          <p:sp>
            <p:nvSpPr>
              <p:cNvPr id="53" name="Alternate Process 58">
                <a:extLst>
                  <a:ext uri="{FF2B5EF4-FFF2-40B4-BE49-F238E27FC236}">
                    <a16:creationId xmlns:a16="http://schemas.microsoft.com/office/drawing/2014/main" id="{99392894-88B3-4C68-CC80-843B9EE7CA1B}"/>
                  </a:ext>
                </a:extLst>
              </p:cNvPr>
              <p:cNvSpPr/>
              <p:nvPr/>
            </p:nvSpPr>
            <p:spPr>
              <a:xfrm>
                <a:off x="1053880" y="1891273"/>
                <a:ext cx="4337302" cy="2227479"/>
              </a:xfrm>
              <a:prstGeom prst="flowChartAlternateProcess">
                <a:avLst/>
              </a:prstGeom>
              <a:solidFill>
                <a:srgbClr val="DFD5A9">
                  <a:lumMod val="60000"/>
                  <a:lumOff val="40000"/>
                </a:srgbClr>
              </a:solidFill>
              <a:ln w="38100" cap="flat" cmpd="sng" algn="ctr">
                <a:solidFill>
                  <a:srgbClr val="DFD5A9">
                    <a:shade val="50000"/>
                  </a:srgbClr>
                </a:solidFill>
                <a:prstDash val="sysDash"/>
                <a:miter lim="800000"/>
                <a:extLst>
                  <a:ext uri="{C807C97D-BFC1-408E-A445-0C87EB9F89A2}">
                    <ask:lineSketchStyleProps xmlns:ask="http://schemas.microsoft.com/office/drawing/2018/sketchyshapes" sd="1219033472">
                      <a:custGeom>
                        <a:avLst/>
                        <a:gdLst>
                          <a:gd name="connsiteX0" fmla="*/ 0 w 4148222"/>
                          <a:gd name="connsiteY0" fmla="*/ 312761 h 1876566"/>
                          <a:gd name="connsiteX1" fmla="*/ 312761 w 4148222"/>
                          <a:gd name="connsiteY1" fmla="*/ 0 h 1876566"/>
                          <a:gd name="connsiteX2" fmla="*/ 935105 w 4148222"/>
                          <a:gd name="connsiteY2" fmla="*/ 0 h 1876566"/>
                          <a:gd name="connsiteX3" fmla="*/ 1416540 w 4148222"/>
                          <a:gd name="connsiteY3" fmla="*/ 0 h 1876566"/>
                          <a:gd name="connsiteX4" fmla="*/ 2003657 w 4148222"/>
                          <a:gd name="connsiteY4" fmla="*/ 0 h 1876566"/>
                          <a:gd name="connsiteX5" fmla="*/ 2520320 w 4148222"/>
                          <a:gd name="connsiteY5" fmla="*/ 0 h 1876566"/>
                          <a:gd name="connsiteX6" fmla="*/ 3142663 w 4148222"/>
                          <a:gd name="connsiteY6" fmla="*/ 0 h 1876566"/>
                          <a:gd name="connsiteX7" fmla="*/ 3835461 w 4148222"/>
                          <a:gd name="connsiteY7" fmla="*/ 0 h 1876566"/>
                          <a:gd name="connsiteX8" fmla="*/ 4148222 w 4148222"/>
                          <a:gd name="connsiteY8" fmla="*/ 312761 h 1876566"/>
                          <a:gd name="connsiteX9" fmla="*/ 4148222 w 4148222"/>
                          <a:gd name="connsiteY9" fmla="*/ 938283 h 1876566"/>
                          <a:gd name="connsiteX10" fmla="*/ 4148222 w 4148222"/>
                          <a:gd name="connsiteY10" fmla="*/ 1563805 h 1876566"/>
                          <a:gd name="connsiteX11" fmla="*/ 3835461 w 4148222"/>
                          <a:gd name="connsiteY11" fmla="*/ 1876566 h 1876566"/>
                          <a:gd name="connsiteX12" fmla="*/ 3177890 w 4148222"/>
                          <a:gd name="connsiteY12" fmla="*/ 1876566 h 1876566"/>
                          <a:gd name="connsiteX13" fmla="*/ 2661228 w 4148222"/>
                          <a:gd name="connsiteY13" fmla="*/ 1876566 h 1876566"/>
                          <a:gd name="connsiteX14" fmla="*/ 2179792 w 4148222"/>
                          <a:gd name="connsiteY14" fmla="*/ 1876566 h 1876566"/>
                          <a:gd name="connsiteX15" fmla="*/ 1663129 w 4148222"/>
                          <a:gd name="connsiteY15" fmla="*/ 1876566 h 1876566"/>
                          <a:gd name="connsiteX16" fmla="*/ 1111240 w 4148222"/>
                          <a:gd name="connsiteY16" fmla="*/ 1876566 h 1876566"/>
                          <a:gd name="connsiteX17" fmla="*/ 312761 w 4148222"/>
                          <a:gd name="connsiteY17" fmla="*/ 1876566 h 1876566"/>
                          <a:gd name="connsiteX18" fmla="*/ 0 w 4148222"/>
                          <a:gd name="connsiteY18" fmla="*/ 1563805 h 1876566"/>
                          <a:gd name="connsiteX19" fmla="*/ 0 w 4148222"/>
                          <a:gd name="connsiteY19" fmla="*/ 913262 h 1876566"/>
                          <a:gd name="connsiteX20" fmla="*/ 0 w 4148222"/>
                          <a:gd name="connsiteY20" fmla="*/ 312761 h 187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8222" h="1876566" fill="none" extrusionOk="0">
                            <a:moveTo>
                              <a:pt x="0" y="312761"/>
                            </a:moveTo>
                            <a:cubicBezTo>
                              <a:pt x="5447" y="150812"/>
                              <a:pt x="121583" y="9727"/>
                              <a:pt x="312761" y="0"/>
                            </a:cubicBezTo>
                            <a:cubicBezTo>
                              <a:pt x="515762" y="19403"/>
                              <a:pt x="675124" y="17524"/>
                              <a:pt x="935105" y="0"/>
                            </a:cubicBezTo>
                            <a:cubicBezTo>
                              <a:pt x="1195086" y="-17524"/>
                              <a:pt x="1251901" y="13555"/>
                              <a:pt x="1416540" y="0"/>
                            </a:cubicBezTo>
                            <a:cubicBezTo>
                              <a:pt x="1581179" y="-13555"/>
                              <a:pt x="1827054" y="-19825"/>
                              <a:pt x="2003657" y="0"/>
                            </a:cubicBezTo>
                            <a:cubicBezTo>
                              <a:pt x="2180260" y="19825"/>
                              <a:pt x="2401760" y="-5134"/>
                              <a:pt x="2520320" y="0"/>
                            </a:cubicBezTo>
                            <a:cubicBezTo>
                              <a:pt x="2638880" y="5134"/>
                              <a:pt x="2930791" y="-30835"/>
                              <a:pt x="3142663" y="0"/>
                            </a:cubicBezTo>
                            <a:cubicBezTo>
                              <a:pt x="3354535" y="30835"/>
                              <a:pt x="3634367" y="-17717"/>
                              <a:pt x="3835461" y="0"/>
                            </a:cubicBezTo>
                            <a:cubicBezTo>
                              <a:pt x="3996621" y="36082"/>
                              <a:pt x="4143611" y="125506"/>
                              <a:pt x="4148222" y="312761"/>
                            </a:cubicBezTo>
                            <a:cubicBezTo>
                              <a:pt x="4123832" y="532411"/>
                              <a:pt x="4150959" y="723092"/>
                              <a:pt x="4148222" y="938283"/>
                            </a:cubicBezTo>
                            <a:cubicBezTo>
                              <a:pt x="4145485" y="1153474"/>
                              <a:pt x="4130315" y="1328415"/>
                              <a:pt x="4148222" y="1563805"/>
                            </a:cubicBezTo>
                            <a:cubicBezTo>
                              <a:pt x="4140559" y="1740835"/>
                              <a:pt x="4018425" y="1904287"/>
                              <a:pt x="3835461" y="1876566"/>
                            </a:cubicBezTo>
                            <a:cubicBezTo>
                              <a:pt x="3692839" y="1878403"/>
                              <a:pt x="3500945" y="1908911"/>
                              <a:pt x="3177890" y="1876566"/>
                            </a:cubicBezTo>
                            <a:cubicBezTo>
                              <a:pt x="2854835" y="1844221"/>
                              <a:pt x="2873635" y="1850766"/>
                              <a:pt x="2661228" y="1876566"/>
                            </a:cubicBezTo>
                            <a:cubicBezTo>
                              <a:pt x="2448821" y="1902366"/>
                              <a:pt x="2335782" y="1853617"/>
                              <a:pt x="2179792" y="1876566"/>
                            </a:cubicBezTo>
                            <a:cubicBezTo>
                              <a:pt x="2023802" y="1899515"/>
                              <a:pt x="1916795" y="1901333"/>
                              <a:pt x="1663129" y="1876566"/>
                            </a:cubicBezTo>
                            <a:cubicBezTo>
                              <a:pt x="1409463" y="1851799"/>
                              <a:pt x="1316374" y="1879065"/>
                              <a:pt x="1111240" y="1876566"/>
                            </a:cubicBezTo>
                            <a:cubicBezTo>
                              <a:pt x="906106" y="1874067"/>
                              <a:pt x="649230" y="1914853"/>
                              <a:pt x="312761" y="1876566"/>
                            </a:cubicBezTo>
                            <a:cubicBezTo>
                              <a:pt x="127444" y="1889058"/>
                              <a:pt x="27462" y="1742702"/>
                              <a:pt x="0" y="1563805"/>
                            </a:cubicBezTo>
                            <a:cubicBezTo>
                              <a:pt x="23645" y="1429589"/>
                              <a:pt x="26200" y="1122235"/>
                              <a:pt x="0" y="913262"/>
                            </a:cubicBezTo>
                            <a:cubicBezTo>
                              <a:pt x="-26200" y="704289"/>
                              <a:pt x="-11285" y="445648"/>
                              <a:pt x="0" y="312761"/>
                            </a:cubicBezTo>
                            <a:close/>
                          </a:path>
                          <a:path w="4148222" h="1876566" stroke="0" extrusionOk="0">
                            <a:moveTo>
                              <a:pt x="0" y="312761"/>
                            </a:moveTo>
                            <a:cubicBezTo>
                              <a:pt x="-35672" y="118024"/>
                              <a:pt x="118260" y="8170"/>
                              <a:pt x="312761" y="0"/>
                            </a:cubicBezTo>
                            <a:cubicBezTo>
                              <a:pt x="610023" y="-27692"/>
                              <a:pt x="688344" y="10336"/>
                              <a:pt x="970332" y="0"/>
                            </a:cubicBezTo>
                            <a:cubicBezTo>
                              <a:pt x="1252320" y="-10336"/>
                              <a:pt x="1406577" y="-22665"/>
                              <a:pt x="1522221" y="0"/>
                            </a:cubicBezTo>
                            <a:cubicBezTo>
                              <a:pt x="1637865" y="22665"/>
                              <a:pt x="1930372" y="929"/>
                              <a:pt x="2038884" y="0"/>
                            </a:cubicBezTo>
                            <a:cubicBezTo>
                              <a:pt x="2147396" y="-929"/>
                              <a:pt x="2487634" y="19222"/>
                              <a:pt x="2661228" y="0"/>
                            </a:cubicBezTo>
                            <a:cubicBezTo>
                              <a:pt x="2834822" y="-19222"/>
                              <a:pt x="3089860" y="-24136"/>
                              <a:pt x="3213117" y="0"/>
                            </a:cubicBezTo>
                            <a:cubicBezTo>
                              <a:pt x="3336374" y="24136"/>
                              <a:pt x="3554658" y="22469"/>
                              <a:pt x="3835461" y="0"/>
                            </a:cubicBezTo>
                            <a:cubicBezTo>
                              <a:pt x="4004524" y="-34995"/>
                              <a:pt x="4129933" y="165445"/>
                              <a:pt x="4148222" y="312761"/>
                            </a:cubicBezTo>
                            <a:cubicBezTo>
                              <a:pt x="4121221" y="589426"/>
                              <a:pt x="4171625" y="754499"/>
                              <a:pt x="4148222" y="913262"/>
                            </a:cubicBezTo>
                            <a:cubicBezTo>
                              <a:pt x="4124819" y="1072025"/>
                              <a:pt x="4122801" y="1307280"/>
                              <a:pt x="4148222" y="1563805"/>
                            </a:cubicBezTo>
                            <a:cubicBezTo>
                              <a:pt x="4153448" y="1744318"/>
                              <a:pt x="4009302" y="1888039"/>
                              <a:pt x="3835461" y="1876566"/>
                            </a:cubicBezTo>
                            <a:cubicBezTo>
                              <a:pt x="3671403" y="1891255"/>
                              <a:pt x="3576686" y="1871103"/>
                              <a:pt x="3354025" y="1876566"/>
                            </a:cubicBezTo>
                            <a:cubicBezTo>
                              <a:pt x="3131364" y="1882029"/>
                              <a:pt x="2916645" y="1904793"/>
                              <a:pt x="2696455" y="1876566"/>
                            </a:cubicBezTo>
                            <a:cubicBezTo>
                              <a:pt x="2476265" y="1848340"/>
                              <a:pt x="2432046" y="1872658"/>
                              <a:pt x="2179792" y="1876566"/>
                            </a:cubicBezTo>
                            <a:cubicBezTo>
                              <a:pt x="1927538" y="1880474"/>
                              <a:pt x="1732801" y="1902720"/>
                              <a:pt x="1592675" y="1876566"/>
                            </a:cubicBezTo>
                            <a:cubicBezTo>
                              <a:pt x="1452549" y="1850412"/>
                              <a:pt x="1210750" y="1887462"/>
                              <a:pt x="935105" y="1876566"/>
                            </a:cubicBezTo>
                            <a:cubicBezTo>
                              <a:pt x="659460" y="1865671"/>
                              <a:pt x="574921" y="1845724"/>
                              <a:pt x="312761" y="1876566"/>
                            </a:cubicBezTo>
                            <a:cubicBezTo>
                              <a:pt x="126796" y="1900225"/>
                              <a:pt x="30351" y="1759091"/>
                              <a:pt x="0" y="1563805"/>
                            </a:cubicBezTo>
                            <a:cubicBezTo>
                              <a:pt x="-17858" y="1349269"/>
                              <a:pt x="23350" y="1257755"/>
                              <a:pt x="0" y="963304"/>
                            </a:cubicBezTo>
                            <a:cubicBezTo>
                              <a:pt x="-23350" y="668853"/>
                              <a:pt x="19740" y="621988"/>
                              <a:pt x="0" y="312761"/>
                            </a:cubicBezTo>
                            <a:close/>
                          </a:path>
                        </a:pathLst>
                      </a:custGeom>
                      <ask:type>
                        <ask:lineSketchNone/>
                      </ask:type>
                    </ask:lineSketchStyleProps>
                  </a:ext>
                </a:extLst>
              </a:ln>
              <a:effectLst/>
            </p:spPr>
            <p:txBody>
              <a:bodyPr lIns="0" rIns="0" rtlCol="0" anchor="t" anchorCtr="0"/>
              <a:lstStyle/>
              <a:p>
                <a:pPr marL="0" marR="0" lvl="0" indent="0" defTabSz="685748" eaLnBrk="1" fontAlgn="auto" latinLnBrk="0" hangingPunct="1">
                  <a:lnSpc>
                    <a:spcPct val="100000"/>
                  </a:lnSpc>
                  <a:spcBef>
                    <a:spcPts val="0"/>
                  </a:spcBef>
                  <a:spcAft>
                    <a:spcPts val="0"/>
                  </a:spcAft>
                  <a:buClrTx/>
                  <a:buSzTx/>
                  <a:buFontTx/>
                  <a:buNone/>
                  <a:tabLst/>
                  <a:defRPr/>
                </a:pPr>
                <a:endParaRPr kumimoji="0" lang="en-US" sz="1050" b="1" i="0" u="none" strike="noStrike" kern="0" cap="none" spc="0" normalizeH="0" baseline="0" noProof="0">
                  <a:ln>
                    <a:noFill/>
                  </a:ln>
                  <a:solidFill>
                    <a:srgbClr val="474749">
                      <a:lumMod val="95000"/>
                      <a:lumOff val="5000"/>
                    </a:srgbClr>
                  </a:solidFill>
                  <a:effectLst/>
                  <a:uLnTx/>
                  <a:uFillTx/>
                  <a:latin typeface="Arial" panose="020B0604020202020204"/>
                  <a:ea typeface="+mn-ea"/>
                  <a:cs typeface="+mn-cs"/>
                </a:endParaRPr>
              </a:p>
            </p:txBody>
          </p:sp>
          <p:sp>
            <p:nvSpPr>
              <p:cNvPr id="54" name="Alternate Process 59">
                <a:extLst>
                  <a:ext uri="{FF2B5EF4-FFF2-40B4-BE49-F238E27FC236}">
                    <a16:creationId xmlns:a16="http://schemas.microsoft.com/office/drawing/2014/main" id="{BC976687-B8F8-0A04-6FA4-2E54080A989B}"/>
                  </a:ext>
                </a:extLst>
              </p:cNvPr>
              <p:cNvSpPr/>
              <p:nvPr/>
            </p:nvSpPr>
            <p:spPr>
              <a:xfrm>
                <a:off x="1199856" y="2041004"/>
                <a:ext cx="2473277" cy="1940681"/>
              </a:xfrm>
              <a:prstGeom prst="roundRect">
                <a:avLst>
                  <a:gd name="adj" fmla="val 14005"/>
                </a:avLst>
              </a:prstGeom>
              <a:solidFill>
                <a:srgbClr val="D6843C"/>
              </a:solidFill>
              <a:ln w="28575" cap="flat" cmpd="sng" algn="ctr">
                <a:solidFill>
                  <a:srgbClr val="D6843C">
                    <a:lumMod val="75000"/>
                  </a:srgbClr>
                </a:solidFill>
                <a:prstDash val="solid"/>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Good Faith Estimate (GFE)</a:t>
                </a:r>
                <a:b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br>
                <a:r>
                  <a:rPr lang="en-US" sz="1050" b="1" kern="0" dirty="0">
                    <a:solidFill>
                      <a:prstClr val="white"/>
                    </a:solidFill>
                    <a:latin typeface="Arial" panose="020B0604020202020204"/>
                  </a:rPr>
                  <a:t>Institutional or Professional</a:t>
                </a:r>
                <a:br>
                  <a:rPr lang="en-US" sz="1050" b="1" kern="0" dirty="0">
                    <a:solidFill>
                      <a:prstClr val="white"/>
                    </a:solidFill>
                    <a:latin typeface="Arial" panose="020B0604020202020204"/>
                  </a:rPr>
                </a:br>
                <a:r>
                  <a:rPr kumimoji="0" lang="en-US" sz="788" b="1" i="0" u="none" strike="noStrike" kern="0" cap="none" spc="0" normalizeH="0" baseline="0" noProof="0" dirty="0">
                    <a:ln>
                      <a:noFill/>
                    </a:ln>
                    <a:solidFill>
                      <a:prstClr val="white"/>
                    </a:solidFill>
                    <a:effectLst/>
                    <a:uLnTx/>
                    <a:uFillTx/>
                    <a:latin typeface="Arial" panose="020B0604020202020204"/>
                    <a:ea typeface="+mn-ea"/>
                    <a:cs typeface="+mn-cs"/>
                  </a:rPr>
                  <a:t>Claim Resource</a:t>
                </a:r>
              </a:p>
              <a:p>
                <a:pPr marL="137160" marR="0" lvl="0" indent="-137160" defTabSz="685748" eaLnBrk="1" fontAlgn="auto" latinLnBrk="0" hangingPunct="1">
                  <a:lnSpc>
                    <a:spcPct val="100000"/>
                  </a:lnSpc>
                  <a:spcBef>
                    <a:spcPts val="900"/>
                  </a:spcBef>
                  <a:spcAft>
                    <a:spcPts val="0"/>
                  </a:spcAft>
                  <a:buClrTx/>
                  <a:buSzTx/>
                  <a:buFont typeface="Arial" panose="020B0604020202020204" pitchFamily="34" charset="0"/>
                  <a:buChar char="•"/>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Estimated Date of Service</a:t>
                </a:r>
              </a:p>
              <a:p>
                <a:pPr marL="137160" marR="0" lvl="0" indent="-137160" defTabSz="685748" eaLnBrk="1" fontAlgn="auto" latinLnBrk="0" hangingPunct="1">
                  <a:lnSpc>
                    <a:spcPct val="100000"/>
                  </a:lnSpc>
                  <a:spcBef>
                    <a:spcPts val="225"/>
                  </a:spcBef>
                  <a:spcAft>
                    <a:spcPts val="0"/>
                  </a:spcAft>
                  <a:buClrTx/>
                  <a:buSzTx/>
                  <a:buFont typeface="Arial" panose="020B0604020202020204" pitchFamily="34" charset="0"/>
                  <a:buChar char="•"/>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Diagnoses/Procedures</a:t>
                </a:r>
              </a:p>
              <a:p>
                <a:pPr marL="137160" marR="0" lvl="0" indent="-137160" defTabSz="685748" eaLnBrk="1" fontAlgn="auto" latinLnBrk="0" hangingPunct="1">
                  <a:lnSpc>
                    <a:spcPct val="100000"/>
                  </a:lnSpc>
                  <a:spcBef>
                    <a:spcPts val="225"/>
                  </a:spcBef>
                  <a:spcAft>
                    <a:spcPts val="0"/>
                  </a:spcAft>
                  <a:buClrTx/>
                  <a:buSzTx/>
                  <a:buFont typeface="Arial" panose="020B0604020202020204" pitchFamily="34" charset="0"/>
                  <a:buChar char="•"/>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Line items</a:t>
                </a:r>
              </a:p>
              <a:p>
                <a:pPr marL="411480" marR="0" lvl="1" indent="-137160" defTabSz="685748" eaLnBrk="1" fontAlgn="auto" latinLnBrk="0" hangingPunct="1">
                  <a:lnSpc>
                    <a:spcPct val="100000"/>
                  </a:lnSpc>
                  <a:spcBef>
                    <a:spcPts val="225"/>
                  </a:spcBef>
                  <a:spcAft>
                    <a:spcPts val="0"/>
                  </a:spcAft>
                  <a:buClrTx/>
                  <a:buSzTx/>
                  <a:buFont typeface="Arial" panose="020B0604020202020204" pitchFamily="34" charset="0"/>
                  <a:buChar char="•"/>
                  <a:tabLst/>
                  <a:defRPr/>
                </a:pPr>
                <a:r>
                  <a:rPr kumimoji="0" lang="en-US" sz="900" b="1" i="0" u="none" strike="noStrike" kern="0" cap="none" spc="0" normalizeH="0" baseline="0" noProof="0" dirty="0">
                    <a:ln>
                      <a:noFill/>
                    </a:ln>
                    <a:solidFill>
                      <a:prstClr val="white"/>
                    </a:solidFill>
                    <a:effectLst/>
                    <a:uLnTx/>
                    <a:uFillTx/>
                    <a:latin typeface="Arial" panose="020B0604020202020204"/>
                    <a:ea typeface="+mn-ea"/>
                    <a:cs typeface="+mn-cs"/>
                  </a:rPr>
                  <a:t>Product/Service</a:t>
                </a:r>
              </a:p>
              <a:p>
                <a:pPr marL="411480" marR="0" lvl="1" indent="-137160" defTabSz="685748" eaLnBrk="1" fontAlgn="auto" latinLnBrk="0" hangingPunct="1">
                  <a:lnSpc>
                    <a:spcPct val="100000"/>
                  </a:lnSpc>
                  <a:spcBef>
                    <a:spcPts val="225"/>
                  </a:spcBef>
                  <a:spcAft>
                    <a:spcPts val="0"/>
                  </a:spcAft>
                  <a:buClrTx/>
                  <a:buSzTx/>
                  <a:buFont typeface="Arial" panose="020B0604020202020204" pitchFamily="34" charset="0"/>
                  <a:buChar char="•"/>
                  <a:tabLst/>
                  <a:defRPr/>
                </a:pPr>
                <a:r>
                  <a:rPr kumimoji="0" lang="en-US" sz="900" b="1" i="0" u="none" strike="noStrike" kern="0" cap="none" spc="0" normalizeH="0" baseline="0" noProof="0" dirty="0">
                    <a:ln>
                      <a:noFill/>
                    </a:ln>
                    <a:solidFill>
                      <a:prstClr val="white"/>
                    </a:solidFill>
                    <a:effectLst/>
                    <a:uLnTx/>
                    <a:uFillTx/>
                    <a:latin typeface="Arial" panose="020B0604020202020204"/>
                    <a:ea typeface="+mn-ea"/>
                    <a:cs typeface="+mn-cs"/>
                  </a:rPr>
                  <a:t>Quantity/Price</a:t>
                </a:r>
              </a:p>
              <a:p>
                <a:pPr marL="137160" marR="0" lvl="0" indent="-137160" defTabSz="685748" eaLnBrk="1" fontAlgn="auto" latinLnBrk="0" hangingPunct="1">
                  <a:lnSpc>
                    <a:spcPct val="100000"/>
                  </a:lnSpc>
                  <a:spcBef>
                    <a:spcPts val="225"/>
                  </a:spcBef>
                  <a:spcAft>
                    <a:spcPts val="0"/>
                  </a:spcAft>
                  <a:buClrTx/>
                  <a:buSzTx/>
                  <a:buFont typeface="Arial" panose="020B0604020202020204" pitchFamily="34" charset="0"/>
                  <a:buChar char="•"/>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Total</a:t>
                </a:r>
              </a:p>
            </p:txBody>
          </p:sp>
          <p:sp>
            <p:nvSpPr>
              <p:cNvPr id="55" name="Alternate Process 60">
                <a:extLst>
                  <a:ext uri="{FF2B5EF4-FFF2-40B4-BE49-F238E27FC236}">
                    <a16:creationId xmlns:a16="http://schemas.microsoft.com/office/drawing/2014/main" id="{1625DAFD-39C6-30D2-E90D-5022042071DB}"/>
                  </a:ext>
                </a:extLst>
              </p:cNvPr>
              <p:cNvSpPr/>
              <p:nvPr/>
            </p:nvSpPr>
            <p:spPr>
              <a:xfrm>
                <a:off x="3779380" y="2110062"/>
                <a:ext cx="1477904" cy="538262"/>
              </a:xfrm>
              <a:prstGeom prst="roundRect">
                <a:avLst/>
              </a:prstGeom>
              <a:solidFill>
                <a:srgbClr val="A91F24"/>
              </a:solidFill>
              <a:ln w="28575" cap="flat" cmpd="sng" algn="ctr">
                <a:solidFill>
                  <a:srgbClr val="A91F24">
                    <a:lumMod val="75000"/>
                  </a:srgb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Organization </a:t>
                </a:r>
                <a:r>
                  <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rPr>
                  <a:t>(Provider)</a:t>
                </a:r>
              </a:p>
            </p:txBody>
          </p:sp>
          <p:sp>
            <p:nvSpPr>
              <p:cNvPr id="56" name="Alternate Process 61">
                <a:extLst>
                  <a:ext uri="{FF2B5EF4-FFF2-40B4-BE49-F238E27FC236}">
                    <a16:creationId xmlns:a16="http://schemas.microsoft.com/office/drawing/2014/main" id="{3D35FD68-12DF-6CE4-0A38-3AFA317A5D85}"/>
                  </a:ext>
                </a:extLst>
              </p:cNvPr>
              <p:cNvSpPr/>
              <p:nvPr/>
            </p:nvSpPr>
            <p:spPr>
              <a:xfrm>
                <a:off x="3779380" y="2734399"/>
                <a:ext cx="1476834" cy="431075"/>
              </a:xfrm>
              <a:prstGeom prst="roundRect">
                <a:avLst/>
              </a:prstGeom>
              <a:solidFill>
                <a:srgbClr val="A91F24"/>
              </a:solidFill>
              <a:ln w="28575" cap="flat" cmpd="sng" algn="ctr">
                <a:solidFill>
                  <a:srgbClr val="A91F24">
                    <a:lumMod val="75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a:ln>
                      <a:noFill/>
                    </a:ln>
                    <a:solidFill>
                      <a:prstClr val="white"/>
                    </a:solidFill>
                    <a:effectLst/>
                    <a:uLnTx/>
                    <a:uFillTx/>
                    <a:latin typeface="Arial" panose="020B0604020202020204"/>
                    <a:ea typeface="+mn-ea"/>
                    <a:cs typeface="+mn-cs"/>
                  </a:rPr>
                  <a:t>PCT Practitioner</a:t>
                </a:r>
              </a:p>
            </p:txBody>
          </p:sp>
        </p:grpSp>
      </p:grpSp>
      <p:grpSp>
        <p:nvGrpSpPr>
          <p:cNvPr id="195" name="Group 194">
            <a:extLst>
              <a:ext uri="{FF2B5EF4-FFF2-40B4-BE49-F238E27FC236}">
                <a16:creationId xmlns:a16="http://schemas.microsoft.com/office/drawing/2014/main" id="{A2CFFBDB-A699-1F5B-A647-304E46E1F154}"/>
              </a:ext>
            </a:extLst>
          </p:cNvPr>
          <p:cNvGrpSpPr/>
          <p:nvPr/>
        </p:nvGrpSpPr>
        <p:grpSpPr>
          <a:xfrm>
            <a:off x="5959434" y="2803286"/>
            <a:ext cx="4220921" cy="2830354"/>
            <a:chOff x="6508916" y="2140546"/>
            <a:chExt cx="4220921" cy="2830354"/>
          </a:xfrm>
        </p:grpSpPr>
        <p:sp>
          <p:nvSpPr>
            <p:cNvPr id="152" name="Alternate Process 3">
              <a:extLst>
                <a:ext uri="{FF2B5EF4-FFF2-40B4-BE49-F238E27FC236}">
                  <a16:creationId xmlns:a16="http://schemas.microsoft.com/office/drawing/2014/main" id="{81DAE336-AF8E-E74F-5D99-72742B51626F}"/>
                </a:ext>
              </a:extLst>
            </p:cNvPr>
            <p:cNvSpPr/>
            <p:nvPr/>
          </p:nvSpPr>
          <p:spPr>
            <a:xfrm>
              <a:off x="6508916" y="2140546"/>
              <a:ext cx="4220921" cy="2830354"/>
            </a:xfrm>
            <a:prstGeom prst="roundRect">
              <a:avLst>
                <a:gd name="adj" fmla="val 5164"/>
              </a:avLst>
            </a:prstGeom>
            <a:ln w="28575"/>
          </p:spPr>
          <p:style>
            <a:lnRef idx="1">
              <a:schemeClr val="accent5"/>
            </a:lnRef>
            <a:fillRef idx="2">
              <a:schemeClr val="accent5"/>
            </a:fillRef>
            <a:effectRef idx="1">
              <a:schemeClr val="accent5"/>
            </a:effectRef>
            <a:fontRef idx="minor">
              <a:schemeClr val="dk1"/>
            </a:fontRef>
          </p:style>
          <p:txBody>
            <a:bodyPr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dirty="0">
                  <a:ln>
                    <a:noFill/>
                  </a:ln>
                  <a:solidFill>
                    <a:schemeClr val="tx1">
                      <a:lumMod val="50000"/>
                    </a:schemeClr>
                  </a:solidFill>
                  <a:effectLst/>
                  <a:uLnTx/>
                  <a:uFillTx/>
                  <a:latin typeface="Arial" panose="020B0604020202020204"/>
                  <a:ea typeface="+mn-ea"/>
                  <a:cs typeface="+mn-cs"/>
                </a:rPr>
                <a:t>GFE Missing Bundle</a:t>
              </a:r>
            </a:p>
          </p:txBody>
        </p:sp>
        <p:sp>
          <p:nvSpPr>
            <p:cNvPr id="153" name="Alternate Process 23">
              <a:extLst>
                <a:ext uri="{FF2B5EF4-FFF2-40B4-BE49-F238E27FC236}">
                  <a16:creationId xmlns:a16="http://schemas.microsoft.com/office/drawing/2014/main" id="{7DD0B9E6-E02C-B0FC-593B-E527005B19F8}"/>
                </a:ext>
              </a:extLst>
            </p:cNvPr>
            <p:cNvSpPr/>
            <p:nvPr/>
          </p:nvSpPr>
          <p:spPr>
            <a:xfrm>
              <a:off x="6621730" y="2662908"/>
              <a:ext cx="1170432" cy="418338"/>
            </a:xfrm>
            <a:prstGeom prst="flowChartAlternateProcess">
              <a:avLst/>
            </a:prstGeom>
            <a:solidFill>
              <a:srgbClr val="51657F">
                <a:lumMod val="60000"/>
                <a:lumOff val="40000"/>
              </a:srgbClr>
            </a:solidFill>
            <a:ln w="25400"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HRex</a:t>
              </a: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 Patient</a:t>
              </a:r>
            </a:p>
          </p:txBody>
        </p:sp>
        <p:sp>
          <p:nvSpPr>
            <p:cNvPr id="154" name="Alternate Process 27">
              <a:extLst>
                <a:ext uri="{FF2B5EF4-FFF2-40B4-BE49-F238E27FC236}">
                  <a16:creationId xmlns:a16="http://schemas.microsoft.com/office/drawing/2014/main" id="{CDBA1945-A873-79D4-D67D-CE9ADBDDCFF9}"/>
                </a:ext>
              </a:extLst>
            </p:cNvPr>
            <p:cNvSpPr/>
            <p:nvPr/>
          </p:nvSpPr>
          <p:spPr>
            <a:xfrm>
              <a:off x="9452023" y="2662908"/>
              <a:ext cx="1170973" cy="415359"/>
            </a:xfrm>
            <a:prstGeom prst="flowChartAlternateProcess">
              <a:avLst/>
            </a:prstGeom>
            <a:solidFill>
              <a:srgbClr val="51657F">
                <a:lumMod val="60000"/>
                <a:lumOff val="40000"/>
              </a:srgbClr>
            </a:solidFill>
            <a:ln w="25400"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Organization</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b="1" i="1" kern="0" dirty="0">
                  <a:solidFill>
                    <a:prstClr val="white"/>
                  </a:solidFill>
                  <a:latin typeface="Arial" panose="020B0604020202020204"/>
                </a:rPr>
                <a:t>(Requested)</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55" name="Alternate Process 30">
              <a:extLst>
                <a:ext uri="{FF2B5EF4-FFF2-40B4-BE49-F238E27FC236}">
                  <a16:creationId xmlns:a16="http://schemas.microsoft.com/office/drawing/2014/main" id="{78FC941D-D56D-DB10-BAF0-399FA63CB9A9}"/>
                </a:ext>
              </a:extLst>
            </p:cNvPr>
            <p:cNvSpPr/>
            <p:nvPr/>
          </p:nvSpPr>
          <p:spPr>
            <a:xfrm>
              <a:off x="8036877" y="2662908"/>
              <a:ext cx="1170432" cy="415359"/>
            </a:xfrm>
            <a:prstGeom prst="flowChartAlternateProcess">
              <a:avLst/>
            </a:prstGeom>
            <a:solidFill>
              <a:srgbClr val="51657F">
                <a:lumMod val="60000"/>
                <a:lumOff val="40000"/>
              </a:srgbClr>
            </a:solidFill>
            <a:ln w="25400"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Practitioner</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b="1" i="1" kern="0" dirty="0">
                  <a:solidFill>
                    <a:prstClr val="white"/>
                  </a:solidFill>
                  <a:latin typeface="Arial" panose="020B0604020202020204"/>
                </a:rPr>
                <a:t>(Requested)</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72" name="TextBox 171">
              <a:extLst>
                <a:ext uri="{FF2B5EF4-FFF2-40B4-BE49-F238E27FC236}">
                  <a16:creationId xmlns:a16="http://schemas.microsoft.com/office/drawing/2014/main" id="{AAA15D55-F9A4-48CC-68B5-76DE9B735E8A}"/>
                </a:ext>
              </a:extLst>
            </p:cNvPr>
            <p:cNvSpPr txBox="1"/>
            <p:nvPr/>
          </p:nvSpPr>
          <p:spPr>
            <a:xfrm>
              <a:off x="9163785" y="2732087"/>
              <a:ext cx="320922" cy="276999"/>
            </a:xfrm>
            <a:prstGeom prst="rect">
              <a:avLst/>
            </a:prstGeom>
            <a:noFill/>
          </p:spPr>
          <p:txBody>
            <a:bodyPr wrap="none" rtlCol="0">
              <a:spAutoFit/>
            </a:bodyPr>
            <a:lstStyle/>
            <a:p>
              <a:r>
                <a:rPr lang="en-US" sz="1200" dirty="0"/>
                <a:t>or</a:t>
              </a:r>
            </a:p>
          </p:txBody>
        </p:sp>
        <p:grpSp>
          <p:nvGrpSpPr>
            <p:cNvPr id="194" name="Group 193">
              <a:extLst>
                <a:ext uri="{FF2B5EF4-FFF2-40B4-BE49-F238E27FC236}">
                  <a16:creationId xmlns:a16="http://schemas.microsoft.com/office/drawing/2014/main" id="{6E1845E5-1A79-942E-C1B6-1882F77A9BE5}"/>
                </a:ext>
              </a:extLst>
            </p:cNvPr>
            <p:cNvGrpSpPr/>
            <p:nvPr/>
          </p:nvGrpSpPr>
          <p:grpSpPr>
            <a:xfrm>
              <a:off x="6621730" y="3332060"/>
              <a:ext cx="4001266" cy="1483220"/>
              <a:chOff x="6621730" y="3424115"/>
              <a:chExt cx="4001266" cy="1483220"/>
            </a:xfrm>
          </p:grpSpPr>
          <p:sp>
            <p:nvSpPr>
              <p:cNvPr id="173" name="Alternate Process 3">
                <a:extLst>
                  <a:ext uri="{FF2B5EF4-FFF2-40B4-BE49-F238E27FC236}">
                    <a16:creationId xmlns:a16="http://schemas.microsoft.com/office/drawing/2014/main" id="{2E904B17-9B15-C64D-5984-7BB679D673D9}"/>
                  </a:ext>
                </a:extLst>
              </p:cNvPr>
              <p:cNvSpPr/>
              <p:nvPr/>
            </p:nvSpPr>
            <p:spPr>
              <a:xfrm>
                <a:off x="6621730" y="3424115"/>
                <a:ext cx="4001266" cy="1483220"/>
              </a:xfrm>
              <a:prstGeom prst="roundRect">
                <a:avLst>
                  <a:gd name="adj" fmla="val 5164"/>
                </a:avLst>
              </a:prstGeom>
              <a:ln w="22225">
                <a:solidFill>
                  <a:schemeClr val="accent2">
                    <a:lumMod val="75000"/>
                  </a:schemeClr>
                </a:solidFill>
                <a:prstDash val="sysDash"/>
              </a:ln>
            </p:spPr>
            <p:style>
              <a:lnRef idx="1">
                <a:schemeClr val="accent2"/>
              </a:lnRef>
              <a:fillRef idx="2">
                <a:schemeClr val="accent2"/>
              </a:fillRef>
              <a:effectRef idx="1">
                <a:schemeClr val="accent2"/>
              </a:effectRef>
              <a:fontRef idx="minor">
                <a:schemeClr val="dk1"/>
              </a:fontRef>
            </p:style>
            <p:txBody>
              <a:bodyPr t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00" i="1" kern="0" dirty="0">
                    <a:solidFill>
                      <a:schemeClr val="bg1">
                        <a:lumMod val="50000"/>
                      </a:schemeClr>
                    </a:solidFill>
                    <a:latin typeface="Arial" panose="020B0604020202020204"/>
                  </a:rPr>
                  <a:t>(requested-items)</a:t>
                </a:r>
                <a:endParaRPr kumimoji="0" lang="en-US" sz="1000" b="0" i="1" u="none" strike="noStrike" kern="0" cap="none" spc="0" normalizeH="0" baseline="0" noProof="0" dirty="0">
                  <a:ln>
                    <a:noFill/>
                  </a:ln>
                  <a:solidFill>
                    <a:schemeClr val="bg1">
                      <a:lumMod val="50000"/>
                    </a:schemeClr>
                  </a:solidFill>
                  <a:effectLst/>
                  <a:uLnTx/>
                  <a:uFillTx/>
                  <a:latin typeface="Arial" panose="020B0604020202020204"/>
                  <a:ea typeface="+mn-ea"/>
                  <a:cs typeface="+mn-cs"/>
                </a:endParaRPr>
              </a:p>
            </p:txBody>
          </p:sp>
          <p:sp>
            <p:nvSpPr>
              <p:cNvPr id="177" name="Alternate Process 60">
                <a:extLst>
                  <a:ext uri="{FF2B5EF4-FFF2-40B4-BE49-F238E27FC236}">
                    <a16:creationId xmlns:a16="http://schemas.microsoft.com/office/drawing/2014/main" id="{3B8BE321-4306-17B6-DE4C-1DC8E337AD17}"/>
                  </a:ext>
                </a:extLst>
              </p:cNvPr>
              <p:cNvSpPr/>
              <p:nvPr/>
            </p:nvSpPr>
            <p:spPr>
              <a:xfrm>
                <a:off x="6725273" y="3717634"/>
                <a:ext cx="1234440" cy="356616"/>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00" b="1" kern="0" dirty="0">
                    <a:solidFill>
                      <a:prstClr val="white"/>
                    </a:solidFill>
                    <a:latin typeface="Arial" panose="020B0604020202020204"/>
                  </a:rPr>
                  <a:t>PCT ServiceRequest</a:t>
                </a:r>
                <a:endParaRPr kumimoji="0" lang="en-US" sz="100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81" name="Alternate Process 60">
                <a:extLst>
                  <a:ext uri="{FF2B5EF4-FFF2-40B4-BE49-F238E27FC236}">
                    <a16:creationId xmlns:a16="http://schemas.microsoft.com/office/drawing/2014/main" id="{A97EF18C-45B2-061E-D1D2-2FE66CC839C4}"/>
                  </a:ext>
                </a:extLst>
              </p:cNvPr>
              <p:cNvSpPr/>
              <p:nvPr/>
            </p:nvSpPr>
            <p:spPr>
              <a:xfrm>
                <a:off x="8028849" y="3717634"/>
                <a:ext cx="1234440" cy="356616"/>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00" b="1" kern="0" dirty="0">
                    <a:solidFill>
                      <a:prstClr val="white"/>
                    </a:solidFill>
                    <a:latin typeface="Arial" panose="020B0604020202020204"/>
                  </a:rPr>
                  <a:t>PCT </a:t>
                </a:r>
                <a:r>
                  <a:rPr lang="en-US" sz="1000" b="1" kern="0" dirty="0" err="1">
                    <a:solidFill>
                      <a:prstClr val="white"/>
                    </a:solidFill>
                    <a:latin typeface="Arial" panose="020B0604020202020204"/>
                  </a:rPr>
                  <a:t>MedicationRequest</a:t>
                </a:r>
                <a:endParaRPr kumimoji="0" lang="en-US" sz="100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85" name="Alternate Process 60">
                <a:extLst>
                  <a:ext uri="{FF2B5EF4-FFF2-40B4-BE49-F238E27FC236}">
                    <a16:creationId xmlns:a16="http://schemas.microsoft.com/office/drawing/2014/main" id="{351982F6-CB81-A3A7-A827-48ECDED88D98}"/>
                  </a:ext>
                </a:extLst>
              </p:cNvPr>
              <p:cNvSpPr/>
              <p:nvPr/>
            </p:nvSpPr>
            <p:spPr>
              <a:xfrm>
                <a:off x="9332426" y="3717634"/>
                <a:ext cx="1234440" cy="356616"/>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00" b="1" kern="0" dirty="0">
                    <a:solidFill>
                      <a:prstClr val="white"/>
                    </a:solidFill>
                    <a:latin typeface="Arial" panose="020B0604020202020204"/>
                  </a:rPr>
                  <a:t>PCT </a:t>
                </a:r>
                <a:r>
                  <a:rPr lang="en-US" sz="1000" b="1" kern="0" dirty="0" err="1">
                    <a:solidFill>
                      <a:prstClr val="white"/>
                    </a:solidFill>
                    <a:latin typeface="Arial" panose="020B0604020202020204"/>
                  </a:rPr>
                  <a:t>DeviceRequest</a:t>
                </a:r>
                <a:endParaRPr kumimoji="0" lang="en-US" sz="100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89" name="Alternate Process 60">
                <a:extLst>
                  <a:ext uri="{FF2B5EF4-FFF2-40B4-BE49-F238E27FC236}">
                    <a16:creationId xmlns:a16="http://schemas.microsoft.com/office/drawing/2014/main" id="{F36AB817-4472-6AD3-E68B-A47FCCD0C967}"/>
                  </a:ext>
                </a:extLst>
              </p:cNvPr>
              <p:cNvSpPr/>
              <p:nvPr/>
            </p:nvSpPr>
            <p:spPr>
              <a:xfrm>
                <a:off x="7342493" y="4274345"/>
                <a:ext cx="1234440" cy="356616"/>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err="1">
                    <a:solidFill>
                      <a:prstClr val="white"/>
                    </a:solidFill>
                    <a:latin typeface="Arial" panose="020B0604020202020204"/>
                  </a:rPr>
                  <a:t>NutritionOrder</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93" name="Alternate Process 60">
                <a:extLst>
                  <a:ext uri="{FF2B5EF4-FFF2-40B4-BE49-F238E27FC236}">
                    <a16:creationId xmlns:a16="http://schemas.microsoft.com/office/drawing/2014/main" id="{CF8A7854-6E52-C574-D583-42A715A644D2}"/>
                  </a:ext>
                </a:extLst>
              </p:cNvPr>
              <p:cNvSpPr/>
              <p:nvPr/>
            </p:nvSpPr>
            <p:spPr>
              <a:xfrm>
                <a:off x="8680476" y="4269356"/>
                <a:ext cx="1234440" cy="356616"/>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err="1">
                    <a:solidFill>
                      <a:prstClr val="white"/>
                    </a:solidFill>
                    <a:latin typeface="Arial" panose="020B0604020202020204"/>
                  </a:rPr>
                  <a:t>VisionPrescription</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grpSp>
    </p:spTree>
    <p:extLst>
      <p:ext uri="{BB962C8B-B14F-4D97-AF65-F5344CB8AC3E}">
        <p14:creationId xmlns:p14="http://schemas.microsoft.com/office/powerpoint/2010/main" val="3640671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062BDF-F47C-9849-C94C-0F0B5830232F}"/>
              </a:ext>
            </a:extLst>
          </p:cNvPr>
          <p:cNvSpPr>
            <a:spLocks noGrp="1"/>
          </p:cNvSpPr>
          <p:nvPr>
            <p:ph type="sldNum" sz="quarter" idx="12"/>
          </p:nvPr>
        </p:nvSpPr>
        <p:spPr/>
        <p:txBody>
          <a:bodyPr/>
          <a:lstStyle/>
          <a:p>
            <a:fld id="{B4887C3B-057F-4D1D-8672-DA58E661878F}" type="slidenum">
              <a:rPr lang="en-US" smtClean="0"/>
              <a:pPr/>
              <a:t>12</a:t>
            </a:fld>
            <a:endParaRPr lang="en-US"/>
          </a:p>
        </p:txBody>
      </p:sp>
      <p:sp>
        <p:nvSpPr>
          <p:cNvPr id="3" name="Text Placeholder 2">
            <a:extLst>
              <a:ext uri="{FF2B5EF4-FFF2-40B4-BE49-F238E27FC236}">
                <a16:creationId xmlns:a16="http://schemas.microsoft.com/office/drawing/2014/main" id="{05DA5A0F-EAD9-01EB-FFA1-C9B741C40F73}"/>
              </a:ext>
            </a:extLst>
          </p:cNvPr>
          <p:cNvSpPr>
            <a:spLocks noGrp="1"/>
          </p:cNvSpPr>
          <p:nvPr>
            <p:ph type="body" sz="quarter" idx="13"/>
          </p:nvPr>
        </p:nvSpPr>
        <p:spPr/>
        <p:txBody>
          <a:bodyPr/>
          <a:lstStyle/>
          <a:p>
            <a:endParaRPr lang="en-US"/>
          </a:p>
        </p:txBody>
      </p:sp>
      <p:pic>
        <p:nvPicPr>
          <p:cNvPr id="24" name="Picture 23">
            <a:extLst>
              <a:ext uri="{FF2B5EF4-FFF2-40B4-BE49-F238E27FC236}">
                <a16:creationId xmlns:a16="http://schemas.microsoft.com/office/drawing/2014/main" id="{FCE57C94-8E81-05C3-1971-363B6D3D0858}"/>
              </a:ext>
            </a:extLst>
          </p:cNvPr>
          <p:cNvPicPr>
            <a:picLocks noChangeAspect="1"/>
          </p:cNvPicPr>
          <p:nvPr/>
        </p:nvPicPr>
        <p:blipFill>
          <a:blip r:embed="rId2"/>
          <a:stretch>
            <a:fillRect/>
          </a:stretch>
        </p:blipFill>
        <p:spPr>
          <a:xfrm>
            <a:off x="224795" y="1825895"/>
            <a:ext cx="5493064" cy="4249648"/>
          </a:xfrm>
          <a:prstGeom prst="rect">
            <a:avLst/>
          </a:prstGeom>
        </p:spPr>
      </p:pic>
      <p:pic>
        <p:nvPicPr>
          <p:cNvPr id="38" name="Picture 37">
            <a:extLst>
              <a:ext uri="{FF2B5EF4-FFF2-40B4-BE49-F238E27FC236}">
                <a16:creationId xmlns:a16="http://schemas.microsoft.com/office/drawing/2014/main" id="{15EFFC21-CF0C-3B52-3203-AA2785FB8765}"/>
              </a:ext>
            </a:extLst>
          </p:cNvPr>
          <p:cNvPicPr>
            <a:picLocks noChangeAspect="1"/>
          </p:cNvPicPr>
          <p:nvPr/>
        </p:nvPicPr>
        <p:blipFill>
          <a:blip r:embed="rId3"/>
          <a:stretch>
            <a:fillRect/>
          </a:stretch>
        </p:blipFill>
        <p:spPr>
          <a:xfrm>
            <a:off x="6303386" y="2250977"/>
            <a:ext cx="5191051" cy="3492975"/>
          </a:xfrm>
          <a:prstGeom prst="rect">
            <a:avLst/>
          </a:prstGeom>
        </p:spPr>
      </p:pic>
    </p:spTree>
    <p:extLst>
      <p:ext uri="{BB962C8B-B14F-4D97-AF65-F5344CB8AC3E}">
        <p14:creationId xmlns:p14="http://schemas.microsoft.com/office/powerpoint/2010/main" val="132834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2BA5D6F-9362-B28E-C0E5-3AF72807391B}"/>
              </a:ext>
            </a:extLst>
          </p:cNvPr>
          <p:cNvSpPr>
            <a:spLocks noGrp="1"/>
          </p:cNvSpPr>
          <p:nvPr>
            <p:ph type="body" sz="quarter" idx="13"/>
          </p:nvPr>
        </p:nvSpPr>
        <p:spPr/>
        <p:txBody>
          <a:bodyPr/>
          <a:lstStyle/>
          <a:p>
            <a:r>
              <a:rPr lang="en-US" dirty="0"/>
              <a:t>GFE Collection Bundle Structure</a:t>
            </a:r>
          </a:p>
        </p:txBody>
      </p:sp>
      <p:sp>
        <p:nvSpPr>
          <p:cNvPr id="4" name="Alternate Process 3">
            <a:extLst>
              <a:ext uri="{FF2B5EF4-FFF2-40B4-BE49-F238E27FC236}">
                <a16:creationId xmlns:a16="http://schemas.microsoft.com/office/drawing/2014/main" id="{90D7CA0F-FD69-5B45-129D-AF8F992CBFB9}"/>
              </a:ext>
            </a:extLst>
          </p:cNvPr>
          <p:cNvSpPr/>
          <p:nvPr/>
        </p:nvSpPr>
        <p:spPr>
          <a:xfrm>
            <a:off x="3206057" y="1731485"/>
            <a:ext cx="6235826" cy="4112505"/>
          </a:xfrm>
          <a:prstGeom prst="roundRect">
            <a:avLst>
              <a:gd name="adj" fmla="val 5164"/>
            </a:avLst>
          </a:prstGeom>
          <a:solidFill>
            <a:srgbClr val="DFD5A9">
              <a:lumMod val="20000"/>
              <a:lumOff val="80000"/>
            </a:srgbClr>
          </a:solidFill>
          <a:ln w="28575" cap="flat" cmpd="sng" algn="ctr">
            <a:solidFill>
              <a:srgbClr val="D7CA95"/>
            </a:solidFill>
            <a:prstDash val="solid"/>
            <a:miter lim="800000"/>
          </a:ln>
          <a:effectLst/>
        </p:spPr>
        <p:txBody>
          <a:bodyPr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tx1">
                    <a:lumMod val="50000"/>
                  </a:schemeClr>
                </a:solidFill>
                <a:effectLst/>
                <a:uLnTx/>
                <a:uFillTx/>
                <a:latin typeface="Arial" panose="020B0604020202020204"/>
                <a:ea typeface="+mn-ea"/>
                <a:cs typeface="+mn-cs"/>
              </a:rPr>
              <a:t>GFE Collection Bundle</a:t>
            </a:r>
          </a:p>
        </p:txBody>
      </p:sp>
      <p:sp>
        <p:nvSpPr>
          <p:cNvPr id="7" name="Alternate Process 23">
            <a:extLst>
              <a:ext uri="{FF2B5EF4-FFF2-40B4-BE49-F238E27FC236}">
                <a16:creationId xmlns:a16="http://schemas.microsoft.com/office/drawing/2014/main" id="{36EE08A9-2DE6-FA0C-B2C2-92BA39D63B65}"/>
              </a:ext>
            </a:extLst>
          </p:cNvPr>
          <p:cNvSpPr/>
          <p:nvPr/>
        </p:nvSpPr>
        <p:spPr>
          <a:xfrm>
            <a:off x="3354391" y="2387937"/>
            <a:ext cx="1737360" cy="600933"/>
          </a:xfrm>
          <a:prstGeom prst="flowChartAlternateProcess">
            <a:avLst/>
          </a:prstGeom>
          <a:solidFill>
            <a:srgbClr val="51657F">
              <a:lumMod val="60000"/>
              <a:lumOff val="40000"/>
            </a:srgbClr>
          </a:solidFill>
          <a:ln w="28575" cap="flat" cmpd="sng" algn="ctr">
            <a:solidFill>
              <a:srgbClr val="2A323A">
                <a:lumMod val="50000"/>
                <a:lumOff val="50000"/>
              </a:srgb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HRex</a:t>
            </a: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 Patient</a:t>
            </a:r>
          </a:p>
        </p:txBody>
      </p:sp>
      <p:sp>
        <p:nvSpPr>
          <p:cNvPr id="28" name="Alternate Process 30">
            <a:extLst>
              <a:ext uri="{FF2B5EF4-FFF2-40B4-BE49-F238E27FC236}">
                <a16:creationId xmlns:a16="http://schemas.microsoft.com/office/drawing/2014/main" id="{8530895C-0408-AF85-252C-E926DDF7A697}"/>
              </a:ext>
            </a:extLst>
          </p:cNvPr>
          <p:cNvSpPr/>
          <p:nvPr/>
        </p:nvSpPr>
        <p:spPr>
          <a:xfrm>
            <a:off x="5455290" y="2400333"/>
            <a:ext cx="1737360" cy="596654"/>
          </a:xfrm>
          <a:prstGeom prst="flowChartAlternateProcess">
            <a:avLst/>
          </a:prstGeom>
          <a:solidFill>
            <a:srgbClr val="51657F">
              <a:lumMod val="60000"/>
              <a:lumOff val="40000"/>
            </a:srgbClr>
          </a:solidFill>
          <a:ln w="28575" cap="flat" cmpd="sng" algn="ctr">
            <a:solidFill>
              <a:srgbClr val="2A323A">
                <a:lumMod val="50000"/>
                <a:lumOff val="50000"/>
              </a:srgb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Practitioner/Organization</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b="1" i="1" kern="0" dirty="0">
                <a:solidFill>
                  <a:prstClr val="white"/>
                </a:solidFill>
                <a:latin typeface="Arial" panose="020B0604020202020204"/>
              </a:rPr>
              <a:t>(requester/submitter)</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grpSp>
        <p:nvGrpSpPr>
          <p:cNvPr id="68" name="Group 67">
            <a:extLst>
              <a:ext uri="{FF2B5EF4-FFF2-40B4-BE49-F238E27FC236}">
                <a16:creationId xmlns:a16="http://schemas.microsoft.com/office/drawing/2014/main" id="{623C6944-A919-F1D5-6104-D9F775A428F2}"/>
              </a:ext>
            </a:extLst>
          </p:cNvPr>
          <p:cNvGrpSpPr/>
          <p:nvPr/>
        </p:nvGrpSpPr>
        <p:grpSpPr>
          <a:xfrm>
            <a:off x="3240559" y="3330425"/>
            <a:ext cx="3164181" cy="2384697"/>
            <a:chOff x="337799" y="2694974"/>
            <a:chExt cx="3164181" cy="2384697"/>
          </a:xfrm>
        </p:grpSpPr>
        <p:pic>
          <p:nvPicPr>
            <p:cNvPr id="26" name="Picture 25">
              <a:extLst>
                <a:ext uri="{FF2B5EF4-FFF2-40B4-BE49-F238E27FC236}">
                  <a16:creationId xmlns:a16="http://schemas.microsoft.com/office/drawing/2014/main" id="{279E6655-5FBA-E501-6806-75AB218E03A8}"/>
                </a:ext>
              </a:extLst>
            </p:cNvPr>
            <p:cNvPicPr>
              <a:picLocks noChangeAspect="1"/>
            </p:cNvPicPr>
            <p:nvPr/>
          </p:nvPicPr>
          <p:blipFill>
            <a:blip r:embed="rId2"/>
            <a:stretch>
              <a:fillRect/>
            </a:stretch>
          </p:blipFill>
          <p:spPr>
            <a:xfrm>
              <a:off x="428259" y="2765196"/>
              <a:ext cx="2597691" cy="2009675"/>
            </a:xfrm>
            <a:prstGeom prst="rect">
              <a:avLst/>
            </a:prstGeom>
          </p:spPr>
        </p:pic>
        <p:pic>
          <p:nvPicPr>
            <p:cNvPr id="27" name="Picture 26">
              <a:extLst>
                <a:ext uri="{FF2B5EF4-FFF2-40B4-BE49-F238E27FC236}">
                  <a16:creationId xmlns:a16="http://schemas.microsoft.com/office/drawing/2014/main" id="{AE277245-483F-BCF9-2246-1A9CA3A30BA3}"/>
                </a:ext>
              </a:extLst>
            </p:cNvPr>
            <p:cNvPicPr>
              <a:picLocks noChangeAspect="1"/>
            </p:cNvPicPr>
            <p:nvPr/>
          </p:nvPicPr>
          <p:blipFill>
            <a:blip r:embed="rId2"/>
            <a:stretch>
              <a:fillRect/>
            </a:stretch>
          </p:blipFill>
          <p:spPr>
            <a:xfrm>
              <a:off x="580659" y="2917596"/>
              <a:ext cx="2597691" cy="2009675"/>
            </a:xfrm>
            <a:prstGeom prst="rect">
              <a:avLst/>
            </a:prstGeom>
          </p:spPr>
        </p:pic>
        <p:sp>
          <p:nvSpPr>
            <p:cNvPr id="66" name="Rectangle 65">
              <a:extLst>
                <a:ext uri="{FF2B5EF4-FFF2-40B4-BE49-F238E27FC236}">
                  <a16:creationId xmlns:a16="http://schemas.microsoft.com/office/drawing/2014/main" id="{970E3535-9E1D-2894-EAFC-1F73BBFF5819}"/>
                </a:ext>
              </a:extLst>
            </p:cNvPr>
            <p:cNvSpPr/>
            <p:nvPr/>
          </p:nvSpPr>
          <p:spPr>
            <a:xfrm>
              <a:off x="337799" y="2694974"/>
              <a:ext cx="3164181" cy="2312747"/>
            </a:xfrm>
            <a:prstGeom prst="rect">
              <a:avLst/>
            </a:prstGeom>
            <a:solidFill>
              <a:srgbClr val="F9F7EE">
                <a:alpha val="5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6B716A3-BB21-DC94-447E-63EA3B9E63B8}"/>
                </a:ext>
              </a:extLst>
            </p:cNvPr>
            <p:cNvPicPr>
              <a:picLocks noChangeAspect="1"/>
            </p:cNvPicPr>
            <p:nvPr/>
          </p:nvPicPr>
          <p:blipFill>
            <a:blip r:embed="rId2"/>
            <a:stretch>
              <a:fillRect/>
            </a:stretch>
          </p:blipFill>
          <p:spPr>
            <a:xfrm>
              <a:off x="733059" y="3069996"/>
              <a:ext cx="2597691" cy="2009675"/>
            </a:xfrm>
            <a:prstGeom prst="rect">
              <a:avLst/>
            </a:prstGeom>
          </p:spPr>
        </p:pic>
      </p:grpSp>
      <p:grpSp>
        <p:nvGrpSpPr>
          <p:cNvPr id="5" name="Group 4">
            <a:extLst>
              <a:ext uri="{FF2B5EF4-FFF2-40B4-BE49-F238E27FC236}">
                <a16:creationId xmlns:a16="http://schemas.microsoft.com/office/drawing/2014/main" id="{04F391A2-FD7D-B5B7-C1CF-592C8F365508}"/>
              </a:ext>
            </a:extLst>
          </p:cNvPr>
          <p:cNvGrpSpPr/>
          <p:nvPr/>
        </p:nvGrpSpPr>
        <p:grpSpPr>
          <a:xfrm>
            <a:off x="6398787" y="3824604"/>
            <a:ext cx="2863290" cy="2009675"/>
            <a:chOff x="6323970" y="3317518"/>
            <a:chExt cx="2863290" cy="2009675"/>
          </a:xfrm>
        </p:grpSpPr>
        <p:pic>
          <p:nvPicPr>
            <p:cNvPr id="110" name="Picture 109">
              <a:extLst>
                <a:ext uri="{FF2B5EF4-FFF2-40B4-BE49-F238E27FC236}">
                  <a16:creationId xmlns:a16="http://schemas.microsoft.com/office/drawing/2014/main" id="{B0AEA401-E5D2-9D93-CF5F-3E16221EBE5C}"/>
                </a:ext>
              </a:extLst>
            </p:cNvPr>
            <p:cNvPicPr>
              <a:picLocks noChangeAspect="1"/>
            </p:cNvPicPr>
            <p:nvPr/>
          </p:nvPicPr>
          <p:blipFill>
            <a:blip r:embed="rId3"/>
            <a:stretch>
              <a:fillRect/>
            </a:stretch>
          </p:blipFill>
          <p:spPr>
            <a:xfrm>
              <a:off x="6581991" y="3397034"/>
              <a:ext cx="2452869" cy="1650496"/>
            </a:xfrm>
            <a:prstGeom prst="rect">
              <a:avLst/>
            </a:prstGeom>
          </p:spPr>
        </p:pic>
        <p:grpSp>
          <p:nvGrpSpPr>
            <p:cNvPr id="3" name="Group 2">
              <a:extLst>
                <a:ext uri="{FF2B5EF4-FFF2-40B4-BE49-F238E27FC236}">
                  <a16:creationId xmlns:a16="http://schemas.microsoft.com/office/drawing/2014/main" id="{D6402F7D-7DA6-0809-3CDA-09B11DAEEBAA}"/>
                </a:ext>
              </a:extLst>
            </p:cNvPr>
            <p:cNvGrpSpPr/>
            <p:nvPr/>
          </p:nvGrpSpPr>
          <p:grpSpPr>
            <a:xfrm>
              <a:off x="6323970" y="3317518"/>
              <a:ext cx="2863290" cy="2009675"/>
              <a:chOff x="6323970" y="3317518"/>
              <a:chExt cx="2863290" cy="2009675"/>
            </a:xfrm>
          </p:grpSpPr>
          <p:sp>
            <p:nvSpPr>
              <p:cNvPr id="65" name="Rectangle 64">
                <a:extLst>
                  <a:ext uri="{FF2B5EF4-FFF2-40B4-BE49-F238E27FC236}">
                    <a16:creationId xmlns:a16="http://schemas.microsoft.com/office/drawing/2014/main" id="{EFFB7397-B777-5F78-4CEE-854690943635}"/>
                  </a:ext>
                </a:extLst>
              </p:cNvPr>
              <p:cNvSpPr/>
              <p:nvPr/>
            </p:nvSpPr>
            <p:spPr>
              <a:xfrm>
                <a:off x="6323970" y="3317518"/>
                <a:ext cx="2786761" cy="2009675"/>
              </a:xfrm>
              <a:prstGeom prst="rect">
                <a:avLst/>
              </a:prstGeom>
              <a:solidFill>
                <a:srgbClr val="F9F7EE">
                  <a:alpha val="5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1" name="Picture 110">
                <a:extLst>
                  <a:ext uri="{FF2B5EF4-FFF2-40B4-BE49-F238E27FC236}">
                    <a16:creationId xmlns:a16="http://schemas.microsoft.com/office/drawing/2014/main" id="{B421B0A4-7C9F-C26C-15BF-DC5F1ACB3775}"/>
                  </a:ext>
                </a:extLst>
              </p:cNvPr>
              <p:cNvPicPr>
                <a:picLocks noChangeAspect="1"/>
              </p:cNvPicPr>
              <p:nvPr/>
            </p:nvPicPr>
            <p:blipFill>
              <a:blip r:embed="rId3"/>
              <a:stretch>
                <a:fillRect/>
              </a:stretch>
            </p:blipFill>
            <p:spPr>
              <a:xfrm>
                <a:off x="6734391" y="3549434"/>
                <a:ext cx="2452869" cy="1650496"/>
              </a:xfrm>
              <a:prstGeom prst="rect">
                <a:avLst/>
              </a:prstGeom>
            </p:spPr>
          </p:pic>
        </p:grpSp>
      </p:grpSp>
      <p:sp>
        <p:nvSpPr>
          <p:cNvPr id="2" name="Alternate Process 23">
            <a:extLst>
              <a:ext uri="{FF2B5EF4-FFF2-40B4-BE49-F238E27FC236}">
                <a16:creationId xmlns:a16="http://schemas.microsoft.com/office/drawing/2014/main" id="{93D7787C-B7F3-38A5-1B76-A1EE4537B7AB}"/>
              </a:ext>
            </a:extLst>
          </p:cNvPr>
          <p:cNvSpPr/>
          <p:nvPr/>
        </p:nvSpPr>
        <p:spPr>
          <a:xfrm>
            <a:off x="7481161" y="2396054"/>
            <a:ext cx="1737360" cy="600933"/>
          </a:xfrm>
          <a:prstGeom prst="flowChartAlternateProcess">
            <a:avLst/>
          </a:prstGeom>
          <a:solidFill>
            <a:srgbClr val="51657F">
              <a:lumMod val="60000"/>
              <a:lumOff val="40000"/>
            </a:srgbClr>
          </a:solidFill>
          <a:ln w="28575" cap="flat" cmpd="sng" algn="ctr">
            <a:solidFill>
              <a:srgbClr val="2A323A">
                <a:lumMod val="50000"/>
                <a:lumOff val="50000"/>
              </a:srgb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Coverage</a:t>
            </a:r>
          </a:p>
        </p:txBody>
      </p:sp>
      <p:sp>
        <p:nvSpPr>
          <p:cNvPr id="8" name="Alternate Process 23">
            <a:extLst>
              <a:ext uri="{FF2B5EF4-FFF2-40B4-BE49-F238E27FC236}">
                <a16:creationId xmlns:a16="http://schemas.microsoft.com/office/drawing/2014/main" id="{ABD2E4FE-84DF-53AA-6908-8F67AE416DDA}"/>
              </a:ext>
            </a:extLst>
          </p:cNvPr>
          <p:cNvSpPr/>
          <p:nvPr/>
        </p:nvSpPr>
        <p:spPr>
          <a:xfrm>
            <a:off x="7488564" y="3099493"/>
            <a:ext cx="1737360" cy="600933"/>
          </a:xfrm>
          <a:prstGeom prst="flowChartAlternateProcess">
            <a:avLst/>
          </a:prstGeom>
          <a:solidFill>
            <a:srgbClr val="51657F">
              <a:lumMod val="60000"/>
              <a:lumOff val="40000"/>
            </a:srgbClr>
          </a:solidFill>
          <a:ln w="28575" cap="flat" cmpd="sng" algn="ctr">
            <a:solidFill>
              <a:srgbClr val="2A323A">
                <a:lumMod val="50000"/>
                <a:lumOff val="50000"/>
              </a:srgb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Organization</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b="1" i="1" kern="0" dirty="0">
                <a:solidFill>
                  <a:prstClr val="white"/>
                </a:solidFill>
                <a:latin typeface="Arial" panose="020B0604020202020204"/>
              </a:rPr>
              <a:t>(Payer)</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623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BE67B1-271A-80FC-69CF-44CA37E9AB18}"/>
              </a:ext>
            </a:extLst>
          </p:cNvPr>
          <p:cNvSpPr>
            <a:spLocks noGrp="1"/>
          </p:cNvSpPr>
          <p:nvPr>
            <p:ph type="sldNum" sz="quarter" idx="12"/>
          </p:nvPr>
        </p:nvSpPr>
        <p:spPr/>
        <p:txBody>
          <a:bodyPr/>
          <a:lstStyle/>
          <a:p>
            <a:fld id="{B4887C3B-057F-4D1D-8672-DA58E661878F}" type="slidenum">
              <a:rPr lang="en-US" smtClean="0"/>
              <a:pPr/>
              <a:t>14</a:t>
            </a:fld>
            <a:endParaRPr lang="en-US"/>
          </a:p>
        </p:txBody>
      </p:sp>
      <p:sp>
        <p:nvSpPr>
          <p:cNvPr id="3" name="Text Placeholder 2">
            <a:extLst>
              <a:ext uri="{FF2B5EF4-FFF2-40B4-BE49-F238E27FC236}">
                <a16:creationId xmlns:a16="http://schemas.microsoft.com/office/drawing/2014/main" id="{EF2546CC-31CB-412F-98A7-FF6C2DF63ABA}"/>
              </a:ext>
            </a:extLst>
          </p:cNvPr>
          <p:cNvSpPr>
            <a:spLocks noGrp="1"/>
          </p:cNvSpPr>
          <p:nvPr>
            <p:ph type="body" sz="quarter" idx="13"/>
          </p:nvPr>
        </p:nvSpPr>
        <p:spPr/>
        <p:txBody>
          <a:bodyPr/>
          <a:lstStyle/>
          <a:p>
            <a:endParaRPr lang="en-US"/>
          </a:p>
        </p:txBody>
      </p:sp>
      <p:pic>
        <p:nvPicPr>
          <p:cNvPr id="19" name="Picture 18">
            <a:extLst>
              <a:ext uri="{FF2B5EF4-FFF2-40B4-BE49-F238E27FC236}">
                <a16:creationId xmlns:a16="http://schemas.microsoft.com/office/drawing/2014/main" id="{9A19A286-16A9-486F-BDBB-7FB17AFD6173}"/>
              </a:ext>
            </a:extLst>
          </p:cNvPr>
          <p:cNvPicPr>
            <a:picLocks noChangeAspect="1"/>
          </p:cNvPicPr>
          <p:nvPr/>
        </p:nvPicPr>
        <p:blipFill>
          <a:blip r:embed="rId2"/>
          <a:stretch>
            <a:fillRect/>
          </a:stretch>
        </p:blipFill>
        <p:spPr>
          <a:xfrm>
            <a:off x="2962384" y="1356180"/>
            <a:ext cx="7760675" cy="5133520"/>
          </a:xfrm>
          <a:prstGeom prst="rect">
            <a:avLst/>
          </a:prstGeom>
        </p:spPr>
      </p:pic>
    </p:spTree>
    <p:extLst>
      <p:ext uri="{BB962C8B-B14F-4D97-AF65-F5344CB8AC3E}">
        <p14:creationId xmlns:p14="http://schemas.microsoft.com/office/powerpoint/2010/main" val="68477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EB76561-F6FE-7FCF-00E1-93241A0622E7}"/>
              </a:ext>
            </a:extLst>
          </p:cNvPr>
          <p:cNvSpPr/>
          <p:nvPr/>
        </p:nvSpPr>
        <p:spPr>
          <a:xfrm>
            <a:off x="0" y="-3175"/>
            <a:ext cx="7057328" cy="6858000"/>
          </a:xfrm>
          <a:prstGeom prst="rect">
            <a:avLst/>
          </a:prstGeom>
          <a:solidFill>
            <a:schemeClr val="bg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4CBF3B31-C3A4-6A0A-4AD5-19ED54C6665E}"/>
              </a:ext>
            </a:extLst>
          </p:cNvPr>
          <p:cNvSpPr>
            <a:spLocks noGrp="1"/>
          </p:cNvSpPr>
          <p:nvPr>
            <p:ph type="sldNum" sz="quarter" idx="12"/>
          </p:nvPr>
        </p:nvSpPr>
        <p:spPr/>
        <p:txBody>
          <a:bodyPr/>
          <a:lstStyle/>
          <a:p>
            <a:fld id="{B4887C3B-057F-4D1D-8672-DA58E661878F}" type="slidenum">
              <a:rPr lang="en-US" smtClean="0"/>
              <a:pPr/>
              <a:t>2</a:t>
            </a:fld>
            <a:endParaRPr lang="en-US" dirty="0"/>
          </a:p>
        </p:txBody>
      </p:sp>
      <p:sp>
        <p:nvSpPr>
          <p:cNvPr id="3" name="Text Placeholder 2">
            <a:extLst>
              <a:ext uri="{FF2B5EF4-FFF2-40B4-BE49-F238E27FC236}">
                <a16:creationId xmlns:a16="http://schemas.microsoft.com/office/drawing/2014/main" id="{AD704765-7D37-4A36-E088-4B478900FEA4}"/>
              </a:ext>
            </a:extLst>
          </p:cNvPr>
          <p:cNvSpPr>
            <a:spLocks noGrp="1"/>
          </p:cNvSpPr>
          <p:nvPr>
            <p:ph type="body" sz="quarter" idx="13"/>
          </p:nvPr>
        </p:nvSpPr>
        <p:spPr>
          <a:xfrm>
            <a:off x="3422069" y="138552"/>
            <a:ext cx="8393406" cy="365125"/>
          </a:xfrm>
        </p:spPr>
        <p:txBody>
          <a:bodyPr/>
          <a:lstStyle/>
          <a:p>
            <a:r>
              <a:rPr lang="en-US" dirty="0"/>
              <a:t>Da Vinci (PCT) – GFE Coordination Workflow</a:t>
            </a:r>
          </a:p>
        </p:txBody>
      </p:sp>
      <p:sp>
        <p:nvSpPr>
          <p:cNvPr id="13" name="Text Placeholder 3">
            <a:extLst>
              <a:ext uri="{FF2B5EF4-FFF2-40B4-BE49-F238E27FC236}">
                <a16:creationId xmlns:a16="http://schemas.microsoft.com/office/drawing/2014/main" id="{1341602D-E7AD-0CB2-2203-83CD6A61A7E2}"/>
              </a:ext>
            </a:extLst>
          </p:cNvPr>
          <p:cNvSpPr txBox="1">
            <a:spLocks/>
          </p:cNvSpPr>
          <p:nvPr/>
        </p:nvSpPr>
        <p:spPr>
          <a:xfrm>
            <a:off x="410882" y="1190257"/>
            <a:ext cx="1795024" cy="376936"/>
          </a:xfrm>
          <a:prstGeom prst="roundRect">
            <a:avLst>
              <a:gd name="adj" fmla="val 50000"/>
            </a:avLst>
          </a:prstGeom>
          <a:solidFill>
            <a:schemeClr val="accent1"/>
          </a:solidFill>
        </p:spPr>
        <p:txBody>
          <a:bodyPr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0" indent="0" algn="ctr">
              <a:buNone/>
            </a:pPr>
            <a:r>
              <a:rPr lang="en-US" sz="1100" b="1" dirty="0">
                <a:solidFill>
                  <a:schemeClr val="bg1"/>
                </a:solidFill>
              </a:rPr>
              <a:t>GFE Coordination Requester</a:t>
            </a:r>
          </a:p>
        </p:txBody>
      </p:sp>
      <p:sp>
        <p:nvSpPr>
          <p:cNvPr id="14" name="Text Placeholder 3">
            <a:extLst>
              <a:ext uri="{FF2B5EF4-FFF2-40B4-BE49-F238E27FC236}">
                <a16:creationId xmlns:a16="http://schemas.microsoft.com/office/drawing/2014/main" id="{2AED7FDD-1BE5-7DE3-7B94-C3F0FA938F27}"/>
              </a:ext>
            </a:extLst>
          </p:cNvPr>
          <p:cNvSpPr txBox="1">
            <a:spLocks/>
          </p:cNvSpPr>
          <p:nvPr/>
        </p:nvSpPr>
        <p:spPr>
          <a:xfrm>
            <a:off x="4313446" y="1201626"/>
            <a:ext cx="1795024" cy="376936"/>
          </a:xfrm>
          <a:prstGeom prst="roundRect">
            <a:avLst>
              <a:gd name="adj" fmla="val 50000"/>
            </a:avLst>
          </a:prstGeom>
          <a:solidFill>
            <a:schemeClr val="accent1"/>
          </a:solidFill>
        </p:spPr>
        <p:txBody>
          <a:bodyPr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0" indent="0" algn="ctr">
              <a:buNone/>
            </a:pPr>
            <a:r>
              <a:rPr lang="en-US" sz="1100" b="1" dirty="0">
                <a:solidFill>
                  <a:schemeClr val="bg1"/>
                </a:solidFill>
              </a:rPr>
              <a:t>GFE Contributor</a:t>
            </a:r>
          </a:p>
        </p:txBody>
      </p:sp>
      <p:sp>
        <p:nvSpPr>
          <p:cNvPr id="15" name="Text Placeholder 3">
            <a:extLst>
              <a:ext uri="{FF2B5EF4-FFF2-40B4-BE49-F238E27FC236}">
                <a16:creationId xmlns:a16="http://schemas.microsoft.com/office/drawing/2014/main" id="{4B7A74E5-2A85-7698-25A3-5C088C53BE02}"/>
              </a:ext>
            </a:extLst>
          </p:cNvPr>
          <p:cNvSpPr txBox="1">
            <a:spLocks/>
          </p:cNvSpPr>
          <p:nvPr/>
        </p:nvSpPr>
        <p:spPr>
          <a:xfrm>
            <a:off x="2387218" y="1190256"/>
            <a:ext cx="1795024" cy="376936"/>
          </a:xfrm>
          <a:prstGeom prst="roundRect">
            <a:avLst>
              <a:gd name="adj" fmla="val 50000"/>
            </a:avLst>
          </a:prstGeom>
          <a:solidFill>
            <a:schemeClr val="accent1"/>
          </a:solidFill>
        </p:spPr>
        <p:txBody>
          <a:bodyPr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0" indent="0" algn="ctr">
              <a:buNone/>
            </a:pPr>
            <a:r>
              <a:rPr lang="en-US" sz="1100" b="1" dirty="0">
                <a:solidFill>
                  <a:schemeClr val="bg1"/>
                </a:solidFill>
              </a:rPr>
              <a:t>Coordination Platform</a:t>
            </a:r>
          </a:p>
        </p:txBody>
      </p:sp>
      <p:grpSp>
        <p:nvGrpSpPr>
          <p:cNvPr id="16" name="Group 15">
            <a:extLst>
              <a:ext uri="{FF2B5EF4-FFF2-40B4-BE49-F238E27FC236}">
                <a16:creationId xmlns:a16="http://schemas.microsoft.com/office/drawing/2014/main" id="{6FCF5770-66DE-EC61-0A43-0B94FB48E6DE}"/>
              </a:ext>
            </a:extLst>
          </p:cNvPr>
          <p:cNvGrpSpPr/>
          <p:nvPr/>
        </p:nvGrpSpPr>
        <p:grpSpPr>
          <a:xfrm>
            <a:off x="5381353" y="536360"/>
            <a:ext cx="436888" cy="644841"/>
            <a:chOff x="2782000" y="1463138"/>
            <a:chExt cx="576993" cy="851629"/>
          </a:xfrm>
        </p:grpSpPr>
        <p:sp>
          <p:nvSpPr>
            <p:cNvPr id="98" name="Freeform: Shape 97">
              <a:extLst>
                <a:ext uri="{FF2B5EF4-FFF2-40B4-BE49-F238E27FC236}">
                  <a16:creationId xmlns:a16="http://schemas.microsoft.com/office/drawing/2014/main" id="{DF9307AD-91D1-88E3-74BB-2F322035E643}"/>
                </a:ext>
              </a:extLst>
            </p:cNvPr>
            <p:cNvSpPr/>
            <p:nvPr/>
          </p:nvSpPr>
          <p:spPr>
            <a:xfrm>
              <a:off x="2901986" y="1864089"/>
              <a:ext cx="133454" cy="429850"/>
            </a:xfrm>
            <a:custGeom>
              <a:avLst/>
              <a:gdLst>
                <a:gd name="connsiteX0" fmla="*/ 42851 w 91352"/>
                <a:gd name="connsiteY0" fmla="*/ 204173 h 294240"/>
                <a:gd name="connsiteX1" fmla="*/ 91286 w 91352"/>
                <a:gd name="connsiteY1" fmla="*/ 251456 h 294240"/>
                <a:gd name="connsiteX2" fmla="*/ 53319 w 91352"/>
                <a:gd name="connsiteY2" fmla="*/ 293623 h 294240"/>
                <a:gd name="connsiteX3" fmla="*/ 3275 w 91352"/>
                <a:gd name="connsiteY3" fmla="*/ 266038 h 294240"/>
                <a:gd name="connsiteX4" fmla="*/ 29697 w 91352"/>
                <a:gd name="connsiteY4" fmla="*/ 207212 h 294240"/>
                <a:gd name="connsiteX5" fmla="*/ 26897 w 91352"/>
                <a:gd name="connsiteY5" fmla="*/ 187676 h 294240"/>
                <a:gd name="connsiteX6" fmla="*/ 23772 w 91352"/>
                <a:gd name="connsiteY6" fmla="*/ 78567 h 294240"/>
                <a:gd name="connsiteX7" fmla="*/ 38098 w 91352"/>
                <a:gd name="connsiteY7" fmla="*/ 24037 h 294240"/>
                <a:gd name="connsiteX8" fmla="*/ 54900 w 91352"/>
                <a:gd name="connsiteY8" fmla="*/ 1196 h 294240"/>
                <a:gd name="connsiteX9" fmla="*/ 62673 w 91352"/>
                <a:gd name="connsiteY9" fmla="*/ 834 h 294240"/>
                <a:gd name="connsiteX10" fmla="*/ 63444 w 91352"/>
                <a:gd name="connsiteY10" fmla="*/ 8368 h 294240"/>
                <a:gd name="connsiteX11" fmla="*/ 34802 w 91352"/>
                <a:gd name="connsiteY11" fmla="*/ 89569 h 294240"/>
                <a:gd name="connsiteX12" fmla="*/ 42851 w 91352"/>
                <a:gd name="connsiteY12" fmla="*/ 204183 h 294240"/>
                <a:gd name="connsiteX13" fmla="*/ 45042 w 91352"/>
                <a:gd name="connsiteY13" fmla="*/ 282021 h 294240"/>
                <a:gd name="connsiteX14" fmla="*/ 79046 w 91352"/>
                <a:gd name="connsiteY14" fmla="*/ 249874 h 294240"/>
                <a:gd name="connsiteX15" fmla="*/ 46261 w 91352"/>
                <a:gd name="connsiteY15" fmla="*/ 217442 h 294240"/>
                <a:gd name="connsiteX16" fmla="*/ 12419 w 91352"/>
                <a:gd name="connsiteY16" fmla="*/ 249970 h 294240"/>
                <a:gd name="connsiteX17" fmla="*/ 45042 w 91352"/>
                <a:gd name="connsiteY17" fmla="*/ 282012 h 29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352" h="294240">
                  <a:moveTo>
                    <a:pt x="42851" y="204173"/>
                  </a:moveTo>
                  <a:cubicBezTo>
                    <a:pt x="77351" y="212689"/>
                    <a:pt x="92495" y="227634"/>
                    <a:pt x="91286" y="251456"/>
                  </a:cubicBezTo>
                  <a:cubicBezTo>
                    <a:pt x="90228" y="272449"/>
                    <a:pt x="74284" y="290146"/>
                    <a:pt x="53319" y="293623"/>
                  </a:cubicBezTo>
                  <a:cubicBezTo>
                    <a:pt x="32202" y="297128"/>
                    <a:pt x="10961" y="285422"/>
                    <a:pt x="3275" y="266038"/>
                  </a:cubicBezTo>
                  <a:cubicBezTo>
                    <a:pt x="-5422" y="244102"/>
                    <a:pt x="3141" y="224443"/>
                    <a:pt x="29697" y="207212"/>
                  </a:cubicBezTo>
                  <a:cubicBezTo>
                    <a:pt x="28811" y="201087"/>
                    <a:pt x="27735" y="194401"/>
                    <a:pt x="26897" y="187676"/>
                  </a:cubicBezTo>
                  <a:cubicBezTo>
                    <a:pt x="22353" y="151405"/>
                    <a:pt x="19543" y="115086"/>
                    <a:pt x="23772" y="78567"/>
                  </a:cubicBezTo>
                  <a:cubicBezTo>
                    <a:pt x="25954" y="59717"/>
                    <a:pt x="29164" y="41029"/>
                    <a:pt x="38098" y="24037"/>
                  </a:cubicBezTo>
                  <a:cubicBezTo>
                    <a:pt x="42441" y="15778"/>
                    <a:pt x="48814" y="8444"/>
                    <a:pt x="54900" y="1196"/>
                  </a:cubicBezTo>
                  <a:cubicBezTo>
                    <a:pt x="56091" y="-224"/>
                    <a:pt x="61158" y="-424"/>
                    <a:pt x="62673" y="834"/>
                  </a:cubicBezTo>
                  <a:cubicBezTo>
                    <a:pt x="64158" y="2072"/>
                    <a:pt x="64711" y="7044"/>
                    <a:pt x="63444" y="8368"/>
                  </a:cubicBezTo>
                  <a:cubicBezTo>
                    <a:pt x="41470" y="31361"/>
                    <a:pt x="38289" y="60479"/>
                    <a:pt x="34802" y="89569"/>
                  </a:cubicBezTo>
                  <a:cubicBezTo>
                    <a:pt x="31916" y="113610"/>
                    <a:pt x="35431" y="178494"/>
                    <a:pt x="42851" y="204183"/>
                  </a:cubicBezTo>
                  <a:close/>
                  <a:moveTo>
                    <a:pt x="45042" y="282021"/>
                  </a:moveTo>
                  <a:cubicBezTo>
                    <a:pt x="63597" y="282298"/>
                    <a:pt x="79094" y="267639"/>
                    <a:pt x="79046" y="249874"/>
                  </a:cubicBezTo>
                  <a:cubicBezTo>
                    <a:pt x="78998" y="232825"/>
                    <a:pt x="63825" y="217813"/>
                    <a:pt x="46261" y="217442"/>
                  </a:cubicBezTo>
                  <a:cubicBezTo>
                    <a:pt x="28144" y="217051"/>
                    <a:pt x="12438" y="232158"/>
                    <a:pt x="12419" y="249970"/>
                  </a:cubicBezTo>
                  <a:cubicBezTo>
                    <a:pt x="12409" y="267448"/>
                    <a:pt x="26963" y="281755"/>
                    <a:pt x="45042" y="282012"/>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9" name="Freeform: Shape 98">
              <a:extLst>
                <a:ext uri="{FF2B5EF4-FFF2-40B4-BE49-F238E27FC236}">
                  <a16:creationId xmlns:a16="http://schemas.microsoft.com/office/drawing/2014/main" id="{CB84F4B9-783F-7887-F06D-1F7186910736}"/>
                </a:ext>
              </a:extLst>
            </p:cNvPr>
            <p:cNvSpPr/>
            <p:nvPr/>
          </p:nvSpPr>
          <p:spPr>
            <a:xfrm>
              <a:off x="3160316" y="1866226"/>
              <a:ext cx="53394" cy="99333"/>
            </a:xfrm>
            <a:custGeom>
              <a:avLst/>
              <a:gdLst>
                <a:gd name="connsiteX0" fmla="*/ 36260 w 36549"/>
                <a:gd name="connsiteY0" fmla="*/ 67036 h 67995"/>
                <a:gd name="connsiteX1" fmla="*/ 27078 w 36549"/>
                <a:gd name="connsiteY1" fmla="*/ 63426 h 67995"/>
                <a:gd name="connsiteX2" fmla="*/ 24877 w 36549"/>
                <a:gd name="connsiteY2" fmla="*/ 53425 h 67995"/>
                <a:gd name="connsiteX3" fmla="*/ 3303 w 36549"/>
                <a:gd name="connsiteY3" fmla="*/ 8800 h 67995"/>
                <a:gd name="connsiteX4" fmla="*/ 2027 w 36549"/>
                <a:gd name="connsiteY4" fmla="*/ 390 h 67995"/>
                <a:gd name="connsiteX5" fmla="*/ 10790 w 36549"/>
                <a:gd name="connsiteY5" fmla="*/ 2657 h 67995"/>
                <a:gd name="connsiteX6" fmla="*/ 24668 w 36549"/>
                <a:gd name="connsiteY6" fmla="*/ 22678 h 67995"/>
                <a:gd name="connsiteX7" fmla="*/ 36127 w 36549"/>
                <a:gd name="connsiteY7" fmla="*/ 57940 h 67995"/>
                <a:gd name="connsiteX8" fmla="*/ 36260 w 36549"/>
                <a:gd name="connsiteY8" fmla="*/ 67036 h 6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49" h="67995">
                  <a:moveTo>
                    <a:pt x="36260" y="67036"/>
                  </a:moveTo>
                  <a:cubicBezTo>
                    <a:pt x="30488" y="69313"/>
                    <a:pt x="28135" y="67312"/>
                    <a:pt x="27078" y="63426"/>
                  </a:cubicBezTo>
                  <a:cubicBezTo>
                    <a:pt x="26182" y="60130"/>
                    <a:pt x="25639" y="56749"/>
                    <a:pt x="24877" y="53425"/>
                  </a:cubicBezTo>
                  <a:cubicBezTo>
                    <a:pt x="21115" y="36985"/>
                    <a:pt x="15267" y="21497"/>
                    <a:pt x="3303" y="8800"/>
                  </a:cubicBezTo>
                  <a:cubicBezTo>
                    <a:pt x="855" y="6200"/>
                    <a:pt x="-2031" y="2885"/>
                    <a:pt x="2027" y="390"/>
                  </a:cubicBezTo>
                  <a:cubicBezTo>
                    <a:pt x="3846" y="-725"/>
                    <a:pt x="9152" y="713"/>
                    <a:pt x="10790" y="2657"/>
                  </a:cubicBezTo>
                  <a:cubicBezTo>
                    <a:pt x="16038" y="8876"/>
                    <a:pt x="21544" y="15363"/>
                    <a:pt x="24668" y="22678"/>
                  </a:cubicBezTo>
                  <a:cubicBezTo>
                    <a:pt x="29516" y="34022"/>
                    <a:pt x="32678" y="46072"/>
                    <a:pt x="36127" y="57940"/>
                  </a:cubicBezTo>
                  <a:cubicBezTo>
                    <a:pt x="36993" y="60930"/>
                    <a:pt x="36260" y="64359"/>
                    <a:pt x="36260" y="67036"/>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00" name="Freeform: Shape 99">
              <a:extLst>
                <a:ext uri="{FF2B5EF4-FFF2-40B4-BE49-F238E27FC236}">
                  <a16:creationId xmlns:a16="http://schemas.microsoft.com/office/drawing/2014/main" id="{134EB9D9-1618-7FBC-0CE1-2213B4E8A756}"/>
                </a:ext>
              </a:extLst>
            </p:cNvPr>
            <p:cNvSpPr/>
            <p:nvPr/>
          </p:nvSpPr>
          <p:spPr>
            <a:xfrm>
              <a:off x="2939418" y="2200391"/>
              <a:ext cx="58495" cy="57541"/>
            </a:xfrm>
            <a:custGeom>
              <a:avLst/>
              <a:gdLst>
                <a:gd name="connsiteX0" fmla="*/ 40032 w 40041"/>
                <a:gd name="connsiteY0" fmla="*/ 20373 h 39388"/>
                <a:gd name="connsiteX1" fmla="*/ 19515 w 40041"/>
                <a:gd name="connsiteY1" fmla="*/ 39385 h 39388"/>
                <a:gd name="connsiteX2" fmla="*/ 36 w 40041"/>
                <a:gd name="connsiteY2" fmla="*/ 18326 h 39388"/>
                <a:gd name="connsiteX3" fmla="*/ 20982 w 40041"/>
                <a:gd name="connsiteY3" fmla="*/ 28 h 39388"/>
                <a:gd name="connsiteX4" fmla="*/ 40032 w 40041"/>
                <a:gd name="connsiteY4" fmla="*/ 20373 h 39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41" h="39388">
                  <a:moveTo>
                    <a:pt x="40032" y="20373"/>
                  </a:moveTo>
                  <a:cubicBezTo>
                    <a:pt x="39708" y="31127"/>
                    <a:pt x="30583" y="39585"/>
                    <a:pt x="19515" y="39385"/>
                  </a:cubicBezTo>
                  <a:cubicBezTo>
                    <a:pt x="7780" y="39176"/>
                    <a:pt x="-621" y="30089"/>
                    <a:pt x="36" y="18326"/>
                  </a:cubicBezTo>
                  <a:cubicBezTo>
                    <a:pt x="646" y="7419"/>
                    <a:pt x="9752" y="-534"/>
                    <a:pt x="20982" y="28"/>
                  </a:cubicBezTo>
                  <a:cubicBezTo>
                    <a:pt x="32040" y="590"/>
                    <a:pt x="40365" y="9477"/>
                    <a:pt x="40032" y="20373"/>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nvGrpSpPr>
            <p:cNvPr id="101" name="Graphic 21">
              <a:extLst>
                <a:ext uri="{FF2B5EF4-FFF2-40B4-BE49-F238E27FC236}">
                  <a16:creationId xmlns:a16="http://schemas.microsoft.com/office/drawing/2014/main" id="{299C18AA-9F9E-E5E1-3B4D-8102E18AF32B}"/>
                </a:ext>
              </a:extLst>
            </p:cNvPr>
            <p:cNvGrpSpPr/>
            <p:nvPr/>
          </p:nvGrpSpPr>
          <p:grpSpPr>
            <a:xfrm>
              <a:off x="3108648" y="2120868"/>
              <a:ext cx="165642" cy="193899"/>
              <a:chOff x="5862399" y="3598556"/>
              <a:chExt cx="113385" cy="132727"/>
            </a:xfrm>
            <a:solidFill>
              <a:schemeClr val="accent3"/>
            </a:solidFill>
          </p:grpSpPr>
          <p:sp>
            <p:nvSpPr>
              <p:cNvPr id="110" name="Freeform: Shape 109">
                <a:extLst>
                  <a:ext uri="{FF2B5EF4-FFF2-40B4-BE49-F238E27FC236}">
                    <a16:creationId xmlns:a16="http://schemas.microsoft.com/office/drawing/2014/main" id="{9A0C0689-5B09-5C31-9001-B2DA93AB1538}"/>
                  </a:ext>
                </a:extLst>
              </p:cNvPr>
              <p:cNvSpPr/>
              <p:nvPr/>
            </p:nvSpPr>
            <p:spPr>
              <a:xfrm>
                <a:off x="5914172" y="3611242"/>
                <a:ext cx="61612" cy="120041"/>
              </a:xfrm>
              <a:custGeom>
                <a:avLst/>
                <a:gdLst>
                  <a:gd name="connsiteX0" fmla="*/ 52936 w 61612"/>
                  <a:gd name="connsiteY0" fmla="*/ 94 h 120041"/>
                  <a:gd name="connsiteX1" fmla="*/ 41382 w 61612"/>
                  <a:gd name="connsiteY1" fmla="*/ 8057 h 120041"/>
                  <a:gd name="connsiteX2" fmla="*/ 39839 w 61612"/>
                  <a:gd name="connsiteY2" fmla="*/ 15620 h 120041"/>
                  <a:gd name="connsiteX3" fmla="*/ 39563 w 61612"/>
                  <a:gd name="connsiteY3" fmla="*/ 17620 h 120041"/>
                  <a:gd name="connsiteX4" fmla="*/ 38848 w 61612"/>
                  <a:gd name="connsiteY4" fmla="*/ 17506 h 120041"/>
                  <a:gd name="connsiteX5" fmla="*/ 37134 w 61612"/>
                  <a:gd name="connsiteY5" fmla="*/ 29307 h 120041"/>
                  <a:gd name="connsiteX6" fmla="*/ 29218 w 61612"/>
                  <a:gd name="connsiteY6" fmla="*/ 73560 h 120041"/>
                  <a:gd name="connsiteX7" fmla="*/ 7254 w 61612"/>
                  <a:gd name="connsiteY7" fmla="*/ 100564 h 120041"/>
                  <a:gd name="connsiteX8" fmla="*/ 891 w 61612"/>
                  <a:gd name="connsiteY8" fmla="*/ 114032 h 120041"/>
                  <a:gd name="connsiteX9" fmla="*/ 15455 w 61612"/>
                  <a:gd name="connsiteY9" fmla="*/ 119223 h 120041"/>
                  <a:gd name="connsiteX10" fmla="*/ 38934 w 61612"/>
                  <a:gd name="connsiteY10" fmla="*/ 101307 h 120041"/>
                  <a:gd name="connsiteX11" fmla="*/ 51726 w 61612"/>
                  <a:gd name="connsiteY11" fmla="*/ 70598 h 120041"/>
                  <a:gd name="connsiteX12" fmla="*/ 53202 w 61612"/>
                  <a:gd name="connsiteY12" fmla="*/ 70836 h 120041"/>
                  <a:gd name="connsiteX13" fmla="*/ 54107 w 61612"/>
                  <a:gd name="connsiteY13" fmla="*/ 64588 h 120041"/>
                  <a:gd name="connsiteX14" fmla="*/ 61613 w 61612"/>
                  <a:gd name="connsiteY14" fmla="*/ 10019 h 120041"/>
                  <a:gd name="connsiteX15" fmla="*/ 52936 w 61612"/>
                  <a:gd name="connsiteY15" fmla="*/ 94 h 12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612" h="120041">
                    <a:moveTo>
                      <a:pt x="52936" y="94"/>
                    </a:moveTo>
                    <a:cubicBezTo>
                      <a:pt x="46792" y="-535"/>
                      <a:pt x="42725" y="1971"/>
                      <a:pt x="41382" y="8057"/>
                    </a:cubicBezTo>
                    <a:cubicBezTo>
                      <a:pt x="40829" y="10572"/>
                      <a:pt x="40191" y="13077"/>
                      <a:pt x="39839" y="15620"/>
                    </a:cubicBezTo>
                    <a:cubicBezTo>
                      <a:pt x="39744" y="16287"/>
                      <a:pt x="39658" y="16953"/>
                      <a:pt x="39563" y="17620"/>
                    </a:cubicBezTo>
                    <a:lnTo>
                      <a:pt x="38848" y="17506"/>
                    </a:lnTo>
                    <a:cubicBezTo>
                      <a:pt x="38286" y="21440"/>
                      <a:pt x="37724" y="25373"/>
                      <a:pt x="37134" y="29307"/>
                    </a:cubicBezTo>
                    <a:cubicBezTo>
                      <a:pt x="34905" y="44128"/>
                      <a:pt x="32857" y="59044"/>
                      <a:pt x="29218" y="73560"/>
                    </a:cubicBezTo>
                    <a:cubicBezTo>
                      <a:pt x="26275" y="85333"/>
                      <a:pt x="20579" y="95878"/>
                      <a:pt x="7254" y="100564"/>
                    </a:cubicBezTo>
                    <a:cubicBezTo>
                      <a:pt x="634" y="102888"/>
                      <a:pt x="-1366" y="108708"/>
                      <a:pt x="891" y="114032"/>
                    </a:cubicBezTo>
                    <a:cubicBezTo>
                      <a:pt x="3082" y="119185"/>
                      <a:pt x="8521" y="121366"/>
                      <a:pt x="15455" y="119223"/>
                    </a:cubicBezTo>
                    <a:cubicBezTo>
                      <a:pt x="25504" y="116128"/>
                      <a:pt x="33095" y="109689"/>
                      <a:pt x="38934" y="101307"/>
                    </a:cubicBezTo>
                    <a:cubicBezTo>
                      <a:pt x="45478" y="91925"/>
                      <a:pt x="49449" y="81533"/>
                      <a:pt x="51726" y="70598"/>
                    </a:cubicBezTo>
                    <a:lnTo>
                      <a:pt x="53202" y="70836"/>
                    </a:lnTo>
                    <a:cubicBezTo>
                      <a:pt x="53498" y="68750"/>
                      <a:pt x="53812" y="66674"/>
                      <a:pt x="54107" y="64588"/>
                    </a:cubicBezTo>
                    <a:cubicBezTo>
                      <a:pt x="56650" y="46767"/>
                      <a:pt x="59022" y="28926"/>
                      <a:pt x="61613" y="10019"/>
                    </a:cubicBezTo>
                    <a:cubicBezTo>
                      <a:pt x="61594" y="4876"/>
                      <a:pt x="58393" y="656"/>
                      <a:pt x="52936" y="94"/>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11" name="Freeform: Shape 110">
                <a:extLst>
                  <a:ext uri="{FF2B5EF4-FFF2-40B4-BE49-F238E27FC236}">
                    <a16:creationId xmlns:a16="http://schemas.microsoft.com/office/drawing/2014/main" id="{C884A554-A3F6-6358-6B40-B0AB8A0D8156}"/>
                  </a:ext>
                </a:extLst>
              </p:cNvPr>
              <p:cNvSpPr/>
              <p:nvPr/>
            </p:nvSpPr>
            <p:spPr>
              <a:xfrm>
                <a:off x="5862399" y="3598556"/>
                <a:ext cx="40140" cy="126282"/>
              </a:xfrm>
              <a:custGeom>
                <a:avLst/>
                <a:gdLst>
                  <a:gd name="connsiteX0" fmla="*/ 33814 w 40140"/>
                  <a:gd name="connsiteY0" fmla="*/ 107183 h 126282"/>
                  <a:gd name="connsiteX1" fmla="*/ 22146 w 40140"/>
                  <a:gd name="connsiteY1" fmla="*/ 83675 h 126282"/>
                  <a:gd name="connsiteX2" fmla="*/ 22489 w 40140"/>
                  <a:gd name="connsiteY2" fmla="*/ 65187 h 126282"/>
                  <a:gd name="connsiteX3" fmla="*/ 29213 w 40140"/>
                  <a:gd name="connsiteY3" fmla="*/ 18953 h 126282"/>
                  <a:gd name="connsiteX4" fmla="*/ 29632 w 40140"/>
                  <a:gd name="connsiteY4" fmla="*/ 7532 h 126282"/>
                  <a:gd name="connsiteX5" fmla="*/ 22146 w 40140"/>
                  <a:gd name="connsiteY5" fmla="*/ 122 h 126282"/>
                  <a:gd name="connsiteX6" fmla="*/ 12040 w 40140"/>
                  <a:gd name="connsiteY6" fmla="*/ 3789 h 126282"/>
                  <a:gd name="connsiteX7" fmla="*/ 9058 w 40140"/>
                  <a:gd name="connsiteY7" fmla="*/ 13285 h 126282"/>
                  <a:gd name="connsiteX8" fmla="*/ 8515 w 40140"/>
                  <a:gd name="connsiteY8" fmla="*/ 16819 h 126282"/>
                  <a:gd name="connsiteX9" fmla="*/ 7572 w 40140"/>
                  <a:gd name="connsiteY9" fmla="*/ 16667 h 126282"/>
                  <a:gd name="connsiteX10" fmla="*/ 0 w 40140"/>
                  <a:gd name="connsiteY10" fmla="*/ 71464 h 126282"/>
                  <a:gd name="connsiteX11" fmla="*/ 2477 w 40140"/>
                  <a:gd name="connsiteY11" fmla="*/ 93286 h 126282"/>
                  <a:gd name="connsiteX12" fmla="*/ 20145 w 40140"/>
                  <a:gd name="connsiteY12" fmla="*/ 122537 h 126282"/>
                  <a:gd name="connsiteX13" fmla="*/ 37824 w 40140"/>
                  <a:gd name="connsiteY13" fmla="*/ 122461 h 126282"/>
                  <a:gd name="connsiteX14" fmla="*/ 33823 w 40140"/>
                  <a:gd name="connsiteY14" fmla="*/ 107183 h 12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140" h="126282">
                    <a:moveTo>
                      <a:pt x="33814" y="107183"/>
                    </a:moveTo>
                    <a:cubicBezTo>
                      <a:pt x="26098" y="100935"/>
                      <a:pt x="22250" y="92981"/>
                      <a:pt x="22146" y="83675"/>
                    </a:cubicBezTo>
                    <a:cubicBezTo>
                      <a:pt x="22079" y="77532"/>
                      <a:pt x="22174" y="71350"/>
                      <a:pt x="22489" y="65187"/>
                    </a:cubicBezTo>
                    <a:cubicBezTo>
                      <a:pt x="24727" y="49776"/>
                      <a:pt x="27022" y="34374"/>
                      <a:pt x="29213" y="18953"/>
                    </a:cubicBezTo>
                    <a:cubicBezTo>
                      <a:pt x="29756" y="15152"/>
                      <a:pt x="30794" y="10914"/>
                      <a:pt x="29632" y="7532"/>
                    </a:cubicBezTo>
                    <a:cubicBezTo>
                      <a:pt x="28575" y="4465"/>
                      <a:pt x="25146" y="751"/>
                      <a:pt x="22146" y="122"/>
                    </a:cubicBezTo>
                    <a:cubicBezTo>
                      <a:pt x="19088" y="-516"/>
                      <a:pt x="14430" y="1446"/>
                      <a:pt x="12040" y="3789"/>
                    </a:cubicBezTo>
                    <a:cubicBezTo>
                      <a:pt x="9916" y="5875"/>
                      <a:pt x="9601" y="9980"/>
                      <a:pt x="9058" y="13285"/>
                    </a:cubicBezTo>
                    <a:cubicBezTo>
                      <a:pt x="8868" y="14467"/>
                      <a:pt x="8706" y="15638"/>
                      <a:pt x="8515" y="16819"/>
                    </a:cubicBezTo>
                    <a:lnTo>
                      <a:pt x="7572" y="16667"/>
                    </a:lnTo>
                    <a:cubicBezTo>
                      <a:pt x="5048" y="34936"/>
                      <a:pt x="2515" y="53205"/>
                      <a:pt x="0" y="71464"/>
                    </a:cubicBezTo>
                    <a:cubicBezTo>
                      <a:pt x="791" y="78846"/>
                      <a:pt x="991" y="86190"/>
                      <a:pt x="2477" y="93286"/>
                    </a:cubicBezTo>
                    <a:cubicBezTo>
                      <a:pt x="4896" y="104868"/>
                      <a:pt x="10030" y="115251"/>
                      <a:pt x="20145" y="122537"/>
                    </a:cubicBezTo>
                    <a:cubicBezTo>
                      <a:pt x="27194" y="127614"/>
                      <a:pt x="33852" y="127471"/>
                      <a:pt x="37824" y="122461"/>
                    </a:cubicBezTo>
                    <a:cubicBezTo>
                      <a:pt x="41710" y="117575"/>
                      <a:pt x="40919" y="112927"/>
                      <a:pt x="33823" y="107183"/>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sp>
          <p:nvSpPr>
            <p:cNvPr id="102" name="Freeform: Shape 101">
              <a:extLst>
                <a:ext uri="{FF2B5EF4-FFF2-40B4-BE49-F238E27FC236}">
                  <a16:creationId xmlns:a16="http://schemas.microsoft.com/office/drawing/2014/main" id="{2E5C6E08-A81E-727E-16D1-F34B84DC93D8}"/>
                </a:ext>
              </a:extLst>
            </p:cNvPr>
            <p:cNvSpPr/>
            <p:nvPr/>
          </p:nvSpPr>
          <p:spPr>
            <a:xfrm>
              <a:off x="2871537" y="1463138"/>
              <a:ext cx="403828" cy="401263"/>
            </a:xfrm>
            <a:custGeom>
              <a:avLst/>
              <a:gdLst>
                <a:gd name="connsiteX0" fmla="*/ 256804 w 276428"/>
                <a:gd name="connsiteY0" fmla="*/ 123063 h 274672"/>
                <a:gd name="connsiteX1" fmla="*/ 267596 w 276428"/>
                <a:gd name="connsiteY1" fmla="*/ 187233 h 274672"/>
                <a:gd name="connsiteX2" fmla="*/ 247899 w 276428"/>
                <a:gd name="connsiteY2" fmla="*/ 199920 h 274672"/>
                <a:gd name="connsiteX3" fmla="*/ 236745 w 276428"/>
                <a:gd name="connsiteY3" fmla="*/ 208407 h 274672"/>
                <a:gd name="connsiteX4" fmla="*/ 209056 w 276428"/>
                <a:gd name="connsiteY4" fmla="*/ 245811 h 274672"/>
                <a:gd name="connsiteX5" fmla="*/ 70362 w 276428"/>
                <a:gd name="connsiteY5" fmla="*/ 248974 h 274672"/>
                <a:gd name="connsiteX6" fmla="*/ 41292 w 276428"/>
                <a:gd name="connsiteY6" fmla="*/ 212569 h 274672"/>
                <a:gd name="connsiteX7" fmla="*/ 35586 w 276428"/>
                <a:gd name="connsiteY7" fmla="*/ 201815 h 274672"/>
                <a:gd name="connsiteX8" fmla="*/ 611 w 276428"/>
                <a:gd name="connsiteY8" fmla="*/ 165935 h 274672"/>
                <a:gd name="connsiteX9" fmla="*/ 25614 w 276428"/>
                <a:gd name="connsiteY9" fmla="*/ 120843 h 274672"/>
                <a:gd name="connsiteX10" fmla="*/ 29367 w 276428"/>
                <a:gd name="connsiteY10" fmla="*/ 88792 h 274672"/>
                <a:gd name="connsiteX11" fmla="*/ 38672 w 276428"/>
                <a:gd name="connsiteY11" fmla="*/ 57664 h 274672"/>
                <a:gd name="connsiteX12" fmla="*/ 125388 w 276428"/>
                <a:gd name="connsiteY12" fmla="*/ 485 h 274672"/>
                <a:gd name="connsiteX13" fmla="*/ 168927 w 276428"/>
                <a:gd name="connsiteY13" fmla="*/ 2448 h 274672"/>
                <a:gd name="connsiteX14" fmla="*/ 247299 w 276428"/>
                <a:gd name="connsiteY14" fmla="*/ 69475 h 274672"/>
                <a:gd name="connsiteX15" fmla="*/ 256795 w 276428"/>
                <a:gd name="connsiteY15" fmla="*/ 123053 h 274672"/>
                <a:gd name="connsiteX16" fmla="*/ 248051 w 276428"/>
                <a:gd name="connsiteY16" fmla="*/ 177841 h 274672"/>
                <a:gd name="connsiteX17" fmla="*/ 247622 w 276428"/>
                <a:gd name="connsiteY17" fmla="*/ 142713 h 274672"/>
                <a:gd name="connsiteX18" fmla="*/ 245355 w 276428"/>
                <a:gd name="connsiteY18" fmla="*/ 146932 h 274672"/>
                <a:gd name="connsiteX19" fmla="*/ 236373 w 276428"/>
                <a:gd name="connsiteY19" fmla="*/ 151733 h 274672"/>
                <a:gd name="connsiteX20" fmla="*/ 230249 w 276428"/>
                <a:gd name="connsiteY20" fmla="*/ 143351 h 274672"/>
                <a:gd name="connsiteX21" fmla="*/ 229811 w 276428"/>
                <a:gd name="connsiteY21" fmla="*/ 138407 h 274672"/>
                <a:gd name="connsiteX22" fmla="*/ 212428 w 276428"/>
                <a:gd name="connsiteY22" fmla="*/ 101850 h 274672"/>
                <a:gd name="connsiteX23" fmla="*/ 201864 w 276428"/>
                <a:gd name="connsiteY23" fmla="*/ 93859 h 274672"/>
                <a:gd name="connsiteX24" fmla="*/ 219886 w 276428"/>
                <a:gd name="connsiteY24" fmla="*/ 73314 h 274672"/>
                <a:gd name="connsiteX25" fmla="*/ 220209 w 276428"/>
                <a:gd name="connsiteY25" fmla="*/ 64436 h 274672"/>
                <a:gd name="connsiteX26" fmla="*/ 210218 w 276428"/>
                <a:gd name="connsiteY26" fmla="*/ 64351 h 274672"/>
                <a:gd name="connsiteX27" fmla="*/ 195349 w 276428"/>
                <a:gd name="connsiteY27" fmla="*/ 78200 h 274672"/>
                <a:gd name="connsiteX28" fmla="*/ 143457 w 276428"/>
                <a:gd name="connsiteY28" fmla="*/ 114681 h 274672"/>
                <a:gd name="connsiteX29" fmla="*/ 66590 w 276428"/>
                <a:gd name="connsiteY29" fmla="*/ 114195 h 274672"/>
                <a:gd name="connsiteX30" fmla="*/ 61113 w 276428"/>
                <a:gd name="connsiteY30" fmla="*/ 112080 h 274672"/>
                <a:gd name="connsiteX31" fmla="*/ 47474 w 276428"/>
                <a:gd name="connsiteY31" fmla="*/ 132702 h 274672"/>
                <a:gd name="connsiteX32" fmla="*/ 46216 w 276428"/>
                <a:gd name="connsiteY32" fmla="*/ 143846 h 274672"/>
                <a:gd name="connsiteX33" fmla="*/ 39492 w 276428"/>
                <a:gd name="connsiteY33" fmla="*/ 151657 h 274672"/>
                <a:gd name="connsiteX34" fmla="*/ 31453 w 276428"/>
                <a:gd name="connsiteY34" fmla="*/ 147370 h 274672"/>
                <a:gd name="connsiteX35" fmla="*/ 27042 w 276428"/>
                <a:gd name="connsiteY35" fmla="*/ 142094 h 274672"/>
                <a:gd name="connsiteX36" fmla="*/ 29395 w 276428"/>
                <a:gd name="connsiteY36" fmla="*/ 178993 h 274672"/>
                <a:gd name="connsiteX37" fmla="*/ 32538 w 276428"/>
                <a:gd name="connsiteY37" fmla="*/ 177212 h 274672"/>
                <a:gd name="connsiteX38" fmla="*/ 50302 w 276428"/>
                <a:gd name="connsiteY38" fmla="*/ 182870 h 274672"/>
                <a:gd name="connsiteX39" fmla="*/ 53979 w 276428"/>
                <a:gd name="connsiteY39" fmla="*/ 192224 h 274672"/>
                <a:gd name="connsiteX40" fmla="*/ 88736 w 276428"/>
                <a:gd name="connsiteY40" fmla="*/ 237991 h 274672"/>
                <a:gd name="connsiteX41" fmla="*/ 150267 w 276428"/>
                <a:gd name="connsiteY41" fmla="*/ 253841 h 274672"/>
                <a:gd name="connsiteX42" fmla="*/ 214085 w 276428"/>
                <a:gd name="connsiteY42" fmla="*/ 207578 h 274672"/>
                <a:gd name="connsiteX43" fmla="*/ 226439 w 276428"/>
                <a:gd name="connsiteY43" fmla="*/ 180136 h 274672"/>
                <a:gd name="connsiteX44" fmla="*/ 244279 w 276428"/>
                <a:gd name="connsiteY44" fmla="*/ 175002 h 274672"/>
                <a:gd name="connsiteX45" fmla="*/ 248042 w 276428"/>
                <a:gd name="connsiteY45" fmla="*/ 177869 h 27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6428" h="274672">
                  <a:moveTo>
                    <a:pt x="256804" y="123063"/>
                  </a:moveTo>
                  <a:cubicBezTo>
                    <a:pt x="277731" y="137398"/>
                    <a:pt x="282874" y="165354"/>
                    <a:pt x="267596" y="187233"/>
                  </a:cubicBezTo>
                  <a:cubicBezTo>
                    <a:pt x="262834" y="194052"/>
                    <a:pt x="256576" y="199444"/>
                    <a:pt x="247899" y="199920"/>
                  </a:cubicBezTo>
                  <a:cubicBezTo>
                    <a:pt x="241507" y="200272"/>
                    <a:pt x="239117" y="203568"/>
                    <a:pt x="236745" y="208407"/>
                  </a:cubicBezTo>
                  <a:cubicBezTo>
                    <a:pt x="229849" y="222466"/>
                    <a:pt x="220676" y="234981"/>
                    <a:pt x="209056" y="245811"/>
                  </a:cubicBezTo>
                  <a:cubicBezTo>
                    <a:pt x="169070" y="283054"/>
                    <a:pt x="112063" y="284407"/>
                    <a:pt x="70362" y="248974"/>
                  </a:cubicBezTo>
                  <a:cubicBezTo>
                    <a:pt x="58256" y="238687"/>
                    <a:pt x="48740" y="226399"/>
                    <a:pt x="41292" y="212569"/>
                  </a:cubicBezTo>
                  <a:cubicBezTo>
                    <a:pt x="39311" y="208902"/>
                    <a:pt x="37387" y="205206"/>
                    <a:pt x="35586" y="201815"/>
                  </a:cubicBezTo>
                  <a:cubicBezTo>
                    <a:pt x="12517" y="196929"/>
                    <a:pt x="3030" y="187071"/>
                    <a:pt x="611" y="165935"/>
                  </a:cubicBezTo>
                  <a:cubicBezTo>
                    <a:pt x="-2152" y="141770"/>
                    <a:pt x="4163" y="130302"/>
                    <a:pt x="25614" y="120843"/>
                  </a:cubicBezTo>
                  <a:cubicBezTo>
                    <a:pt x="26785" y="110232"/>
                    <a:pt x="27214" y="99355"/>
                    <a:pt x="29367" y="88792"/>
                  </a:cubicBezTo>
                  <a:cubicBezTo>
                    <a:pt x="31519" y="78219"/>
                    <a:pt x="34329" y="67541"/>
                    <a:pt x="38672" y="57664"/>
                  </a:cubicBezTo>
                  <a:cubicBezTo>
                    <a:pt x="54894" y="20755"/>
                    <a:pt x="85735" y="3552"/>
                    <a:pt x="125388" y="485"/>
                  </a:cubicBezTo>
                  <a:cubicBezTo>
                    <a:pt x="139780" y="-629"/>
                    <a:pt x="154649" y="238"/>
                    <a:pt x="168927" y="2448"/>
                  </a:cubicBezTo>
                  <a:cubicBezTo>
                    <a:pt x="209208" y="8677"/>
                    <a:pt x="235897" y="31556"/>
                    <a:pt x="247299" y="69475"/>
                  </a:cubicBezTo>
                  <a:cubicBezTo>
                    <a:pt x="252299" y="86106"/>
                    <a:pt x="253518" y="103813"/>
                    <a:pt x="256795" y="123053"/>
                  </a:cubicBezTo>
                  <a:close/>
                  <a:moveTo>
                    <a:pt x="248051" y="177841"/>
                  </a:moveTo>
                  <a:cubicBezTo>
                    <a:pt x="258709" y="164163"/>
                    <a:pt x="258576" y="150885"/>
                    <a:pt x="247622" y="142713"/>
                  </a:cubicBezTo>
                  <a:cubicBezTo>
                    <a:pt x="246832" y="144180"/>
                    <a:pt x="246003" y="145523"/>
                    <a:pt x="245355" y="146932"/>
                  </a:cubicBezTo>
                  <a:cubicBezTo>
                    <a:pt x="243584" y="150838"/>
                    <a:pt x="240279" y="153666"/>
                    <a:pt x="236373" y="151733"/>
                  </a:cubicBezTo>
                  <a:cubicBezTo>
                    <a:pt x="233573" y="150342"/>
                    <a:pt x="231935" y="146399"/>
                    <a:pt x="230249" y="143351"/>
                  </a:cubicBezTo>
                  <a:cubicBezTo>
                    <a:pt x="229506" y="142017"/>
                    <a:pt x="229839" y="140074"/>
                    <a:pt x="229811" y="138407"/>
                  </a:cubicBezTo>
                  <a:cubicBezTo>
                    <a:pt x="229515" y="123748"/>
                    <a:pt x="222591" y="112004"/>
                    <a:pt x="212428" y="101850"/>
                  </a:cubicBezTo>
                  <a:cubicBezTo>
                    <a:pt x="209494" y="98917"/>
                    <a:pt x="205760" y="96764"/>
                    <a:pt x="201864" y="93859"/>
                  </a:cubicBezTo>
                  <a:cubicBezTo>
                    <a:pt x="208989" y="85896"/>
                    <a:pt x="214914" y="79952"/>
                    <a:pt x="219886" y="73314"/>
                  </a:cubicBezTo>
                  <a:cubicBezTo>
                    <a:pt x="221429" y="71256"/>
                    <a:pt x="221572" y="66617"/>
                    <a:pt x="220209" y="64436"/>
                  </a:cubicBezTo>
                  <a:cubicBezTo>
                    <a:pt x="217695" y="60398"/>
                    <a:pt x="213390" y="61617"/>
                    <a:pt x="210218" y="64351"/>
                  </a:cubicBezTo>
                  <a:cubicBezTo>
                    <a:pt x="205093" y="68780"/>
                    <a:pt x="200226" y="73504"/>
                    <a:pt x="195349" y="78200"/>
                  </a:cubicBezTo>
                  <a:cubicBezTo>
                    <a:pt x="179985" y="92973"/>
                    <a:pt x="163288" y="105975"/>
                    <a:pt x="143457" y="114681"/>
                  </a:cubicBezTo>
                  <a:cubicBezTo>
                    <a:pt x="117806" y="125930"/>
                    <a:pt x="92136" y="127044"/>
                    <a:pt x="66590" y="114195"/>
                  </a:cubicBezTo>
                  <a:cubicBezTo>
                    <a:pt x="64761" y="113280"/>
                    <a:pt x="62752" y="112709"/>
                    <a:pt x="61113" y="112080"/>
                  </a:cubicBezTo>
                  <a:cubicBezTo>
                    <a:pt x="52398" y="116890"/>
                    <a:pt x="48407" y="123863"/>
                    <a:pt x="47474" y="132702"/>
                  </a:cubicBezTo>
                  <a:cubicBezTo>
                    <a:pt x="47083" y="136436"/>
                    <a:pt x="47540" y="140465"/>
                    <a:pt x="46216" y="143846"/>
                  </a:cubicBezTo>
                  <a:cubicBezTo>
                    <a:pt x="45007" y="146951"/>
                    <a:pt x="42397" y="150504"/>
                    <a:pt x="39492" y="151657"/>
                  </a:cubicBezTo>
                  <a:cubicBezTo>
                    <a:pt x="37672" y="152371"/>
                    <a:pt x="33958" y="149237"/>
                    <a:pt x="31453" y="147370"/>
                  </a:cubicBezTo>
                  <a:cubicBezTo>
                    <a:pt x="29709" y="146066"/>
                    <a:pt x="28585" y="143989"/>
                    <a:pt x="27042" y="142094"/>
                  </a:cubicBezTo>
                  <a:cubicBezTo>
                    <a:pt x="16936" y="153866"/>
                    <a:pt x="18127" y="168811"/>
                    <a:pt x="29395" y="178993"/>
                  </a:cubicBezTo>
                  <a:cubicBezTo>
                    <a:pt x="30405" y="178422"/>
                    <a:pt x="31462" y="177803"/>
                    <a:pt x="32538" y="177212"/>
                  </a:cubicBezTo>
                  <a:cubicBezTo>
                    <a:pt x="42006" y="172002"/>
                    <a:pt x="46140" y="173297"/>
                    <a:pt x="50302" y="182870"/>
                  </a:cubicBezTo>
                  <a:cubicBezTo>
                    <a:pt x="51636" y="185937"/>
                    <a:pt x="52703" y="189119"/>
                    <a:pt x="53979" y="192224"/>
                  </a:cubicBezTo>
                  <a:cubicBezTo>
                    <a:pt x="61475" y="210416"/>
                    <a:pt x="72581" y="226104"/>
                    <a:pt x="88736" y="237991"/>
                  </a:cubicBezTo>
                  <a:cubicBezTo>
                    <a:pt x="106948" y="251393"/>
                    <a:pt x="127217" y="257775"/>
                    <a:pt x="150267" y="253841"/>
                  </a:cubicBezTo>
                  <a:cubicBezTo>
                    <a:pt x="179547" y="248831"/>
                    <a:pt x="199674" y="231676"/>
                    <a:pt x="214085" y="207578"/>
                  </a:cubicBezTo>
                  <a:cubicBezTo>
                    <a:pt x="219209" y="198996"/>
                    <a:pt x="222381" y="189319"/>
                    <a:pt x="226439" y="180136"/>
                  </a:cubicBezTo>
                  <a:cubicBezTo>
                    <a:pt x="230582" y="170745"/>
                    <a:pt x="235611" y="169287"/>
                    <a:pt x="244279" y="175002"/>
                  </a:cubicBezTo>
                  <a:cubicBezTo>
                    <a:pt x="245594" y="175869"/>
                    <a:pt x="246784" y="176898"/>
                    <a:pt x="248042" y="177869"/>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03" name="Freeform: Shape 102">
              <a:extLst>
                <a:ext uri="{FF2B5EF4-FFF2-40B4-BE49-F238E27FC236}">
                  <a16:creationId xmlns:a16="http://schemas.microsoft.com/office/drawing/2014/main" id="{7A3A3288-B2E6-7266-EC71-6A9DD59F7232}"/>
                </a:ext>
              </a:extLst>
            </p:cNvPr>
            <p:cNvSpPr/>
            <p:nvPr/>
          </p:nvSpPr>
          <p:spPr>
            <a:xfrm>
              <a:off x="3123571" y="1664716"/>
              <a:ext cx="34226" cy="40085"/>
            </a:xfrm>
            <a:custGeom>
              <a:avLst/>
              <a:gdLst>
                <a:gd name="connsiteX0" fmla="*/ 23331 w 23428"/>
                <a:gd name="connsiteY0" fmla="*/ 15540 h 27439"/>
                <a:gd name="connsiteX1" fmla="*/ 9815 w 23428"/>
                <a:gd name="connsiteY1" fmla="*/ 27303 h 27439"/>
                <a:gd name="connsiteX2" fmla="*/ 110 w 23428"/>
                <a:gd name="connsiteY2" fmla="*/ 12025 h 27439"/>
                <a:gd name="connsiteX3" fmla="*/ 12149 w 23428"/>
                <a:gd name="connsiteY3" fmla="*/ 14 h 27439"/>
                <a:gd name="connsiteX4" fmla="*/ 23331 w 23428"/>
                <a:gd name="connsiteY4" fmla="*/ 15549 h 27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8" h="27439">
                  <a:moveTo>
                    <a:pt x="23331" y="15540"/>
                  </a:moveTo>
                  <a:cubicBezTo>
                    <a:pt x="22465" y="23236"/>
                    <a:pt x="16588" y="28351"/>
                    <a:pt x="9815" y="27303"/>
                  </a:cubicBezTo>
                  <a:cubicBezTo>
                    <a:pt x="3415" y="26313"/>
                    <a:pt x="-738" y="19778"/>
                    <a:pt x="110" y="12025"/>
                  </a:cubicBezTo>
                  <a:cubicBezTo>
                    <a:pt x="910" y="4700"/>
                    <a:pt x="5920" y="-300"/>
                    <a:pt x="12149" y="14"/>
                  </a:cubicBezTo>
                  <a:cubicBezTo>
                    <a:pt x="18902" y="347"/>
                    <a:pt x="24217" y="7729"/>
                    <a:pt x="23331" y="15549"/>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04" name="Freeform: Shape 103">
              <a:extLst>
                <a:ext uri="{FF2B5EF4-FFF2-40B4-BE49-F238E27FC236}">
                  <a16:creationId xmlns:a16="http://schemas.microsoft.com/office/drawing/2014/main" id="{7FA4AEBC-A73C-BA48-4AED-A5140AB3F3A0}"/>
                </a:ext>
              </a:extLst>
            </p:cNvPr>
            <p:cNvSpPr/>
            <p:nvPr/>
          </p:nvSpPr>
          <p:spPr>
            <a:xfrm>
              <a:off x="2982742" y="1664719"/>
              <a:ext cx="34554" cy="40054"/>
            </a:xfrm>
            <a:custGeom>
              <a:avLst/>
              <a:gdLst>
                <a:gd name="connsiteX0" fmla="*/ 23644 w 23653"/>
                <a:gd name="connsiteY0" fmla="*/ 14299 h 27418"/>
                <a:gd name="connsiteX1" fmla="*/ 11271 w 23653"/>
                <a:gd name="connsiteY1" fmla="*/ 27406 h 27418"/>
                <a:gd name="connsiteX2" fmla="*/ 13 w 23653"/>
                <a:gd name="connsiteY2" fmla="*/ 13261 h 27418"/>
                <a:gd name="connsiteX3" fmla="*/ 12367 w 23653"/>
                <a:gd name="connsiteY3" fmla="*/ 12 h 27418"/>
                <a:gd name="connsiteX4" fmla="*/ 23644 w 23653"/>
                <a:gd name="connsiteY4" fmla="*/ 14299 h 27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53" h="27418">
                  <a:moveTo>
                    <a:pt x="23644" y="14299"/>
                  </a:moveTo>
                  <a:cubicBezTo>
                    <a:pt x="23368" y="22100"/>
                    <a:pt x="18072" y="27720"/>
                    <a:pt x="11271" y="27406"/>
                  </a:cubicBezTo>
                  <a:cubicBezTo>
                    <a:pt x="4642" y="27101"/>
                    <a:pt x="-283" y="20910"/>
                    <a:pt x="13" y="13261"/>
                  </a:cubicBezTo>
                  <a:cubicBezTo>
                    <a:pt x="317" y="5632"/>
                    <a:pt x="5842" y="-302"/>
                    <a:pt x="12367" y="12"/>
                  </a:cubicBezTo>
                  <a:cubicBezTo>
                    <a:pt x="18777" y="326"/>
                    <a:pt x="23901" y="6822"/>
                    <a:pt x="23644" y="14299"/>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nvGrpSpPr>
            <p:cNvPr id="105" name="Graphic 21">
              <a:extLst>
                <a:ext uri="{FF2B5EF4-FFF2-40B4-BE49-F238E27FC236}">
                  <a16:creationId xmlns:a16="http://schemas.microsoft.com/office/drawing/2014/main" id="{4EDAE225-9DF7-046A-98F0-EB72E81B1445}"/>
                </a:ext>
              </a:extLst>
            </p:cNvPr>
            <p:cNvGrpSpPr/>
            <p:nvPr/>
          </p:nvGrpSpPr>
          <p:grpSpPr>
            <a:xfrm>
              <a:off x="2782000" y="1891591"/>
              <a:ext cx="576993" cy="247184"/>
              <a:chOff x="5638797" y="3441620"/>
              <a:chExt cx="394962" cy="169202"/>
            </a:xfrm>
            <a:solidFill>
              <a:schemeClr val="accent1"/>
            </a:solidFill>
          </p:grpSpPr>
          <p:sp>
            <p:nvSpPr>
              <p:cNvPr id="106" name="Freeform: Shape 105">
                <a:extLst>
                  <a:ext uri="{FF2B5EF4-FFF2-40B4-BE49-F238E27FC236}">
                    <a16:creationId xmlns:a16="http://schemas.microsoft.com/office/drawing/2014/main" id="{C8785F1C-C292-288F-610A-09984F8E6016}"/>
                  </a:ext>
                </a:extLst>
              </p:cNvPr>
              <p:cNvSpPr/>
              <p:nvPr/>
            </p:nvSpPr>
            <p:spPr>
              <a:xfrm>
                <a:off x="5638797" y="3441620"/>
                <a:ext cx="113083" cy="169202"/>
              </a:xfrm>
              <a:custGeom>
                <a:avLst/>
                <a:gdLst>
                  <a:gd name="connsiteX0" fmla="*/ 96595 w 113083"/>
                  <a:gd name="connsiteY0" fmla="*/ 8068 h 169202"/>
                  <a:gd name="connsiteX1" fmla="*/ 6051 w 113083"/>
                  <a:gd name="connsiteY1" fmla="*/ 120110 h 169202"/>
                  <a:gd name="connsiteX2" fmla="*/ 88 w 113083"/>
                  <a:gd name="connsiteY2" fmla="*/ 154057 h 169202"/>
                  <a:gd name="connsiteX3" fmla="*/ 40 w 113083"/>
                  <a:gd name="connsiteY3" fmla="*/ 154934 h 169202"/>
                  <a:gd name="connsiteX4" fmla="*/ 13899 w 113083"/>
                  <a:gd name="connsiteY4" fmla="*/ 169002 h 169202"/>
                  <a:gd name="connsiteX5" fmla="*/ 21786 w 113083"/>
                  <a:gd name="connsiteY5" fmla="*/ 169193 h 169202"/>
                  <a:gd name="connsiteX6" fmla="*/ 99843 w 113083"/>
                  <a:gd name="connsiteY6" fmla="*/ 169202 h 169202"/>
                  <a:gd name="connsiteX7" fmla="*/ 99767 w 113083"/>
                  <a:gd name="connsiteY7" fmla="*/ 168602 h 169202"/>
                  <a:gd name="connsiteX8" fmla="*/ 96643 w 113083"/>
                  <a:gd name="connsiteY8" fmla="*/ 59493 h 169202"/>
                  <a:gd name="connsiteX9" fmla="*/ 110969 w 113083"/>
                  <a:gd name="connsiteY9" fmla="*/ 4963 h 169202"/>
                  <a:gd name="connsiteX10" fmla="*/ 113083 w 113083"/>
                  <a:gd name="connsiteY10" fmla="*/ 1276 h 169202"/>
                  <a:gd name="connsiteX11" fmla="*/ 112245 w 113083"/>
                  <a:gd name="connsiteY11" fmla="*/ 0 h 169202"/>
                  <a:gd name="connsiteX12" fmla="*/ 96586 w 113083"/>
                  <a:gd name="connsiteY12" fmla="*/ 8077 h 16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083" h="169202">
                    <a:moveTo>
                      <a:pt x="96595" y="8068"/>
                    </a:moveTo>
                    <a:cubicBezTo>
                      <a:pt x="51171" y="33452"/>
                      <a:pt x="20852" y="70409"/>
                      <a:pt x="6051" y="120110"/>
                    </a:cubicBezTo>
                    <a:cubicBezTo>
                      <a:pt x="2784" y="131083"/>
                      <a:pt x="1107" y="142646"/>
                      <a:pt x="88" y="154057"/>
                    </a:cubicBezTo>
                    <a:cubicBezTo>
                      <a:pt x="59" y="154362"/>
                      <a:pt x="59" y="154638"/>
                      <a:pt x="40" y="154934"/>
                    </a:cubicBezTo>
                    <a:cubicBezTo>
                      <a:pt x="-484" y="164154"/>
                      <a:pt x="4088" y="168021"/>
                      <a:pt x="13899" y="169002"/>
                    </a:cubicBezTo>
                    <a:cubicBezTo>
                      <a:pt x="16509" y="169259"/>
                      <a:pt x="19157" y="169193"/>
                      <a:pt x="21786" y="169193"/>
                    </a:cubicBezTo>
                    <a:cubicBezTo>
                      <a:pt x="47808" y="169193"/>
                      <a:pt x="73821" y="169202"/>
                      <a:pt x="99843" y="169202"/>
                    </a:cubicBezTo>
                    <a:cubicBezTo>
                      <a:pt x="99815" y="169002"/>
                      <a:pt x="99786" y="168802"/>
                      <a:pt x="99767" y="168602"/>
                    </a:cubicBezTo>
                    <a:cubicBezTo>
                      <a:pt x="95224" y="132331"/>
                      <a:pt x="92414" y="96012"/>
                      <a:pt x="96643" y="59493"/>
                    </a:cubicBezTo>
                    <a:cubicBezTo>
                      <a:pt x="98824" y="40643"/>
                      <a:pt x="102034" y="21955"/>
                      <a:pt x="110969" y="4963"/>
                    </a:cubicBezTo>
                    <a:cubicBezTo>
                      <a:pt x="111626" y="3715"/>
                      <a:pt x="112340" y="2486"/>
                      <a:pt x="113083" y="1276"/>
                    </a:cubicBezTo>
                    <a:cubicBezTo>
                      <a:pt x="112807" y="848"/>
                      <a:pt x="112531" y="429"/>
                      <a:pt x="112245" y="0"/>
                    </a:cubicBezTo>
                    <a:cubicBezTo>
                      <a:pt x="106825" y="2534"/>
                      <a:pt x="101634" y="5258"/>
                      <a:pt x="96586" y="8077"/>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07" name="Freeform: Shape 106">
                <a:extLst>
                  <a:ext uri="{FF2B5EF4-FFF2-40B4-BE49-F238E27FC236}">
                    <a16:creationId xmlns:a16="http://schemas.microsoft.com/office/drawing/2014/main" id="{FAAE8D1E-5A07-8366-BE42-C84FDA64793A}"/>
                  </a:ext>
                </a:extLst>
              </p:cNvPr>
              <p:cNvSpPr/>
              <p:nvPr/>
            </p:nvSpPr>
            <p:spPr>
              <a:xfrm>
                <a:off x="5940390" y="3451507"/>
                <a:ext cx="93369" cy="156828"/>
              </a:xfrm>
              <a:custGeom>
                <a:avLst/>
                <a:gdLst>
                  <a:gd name="connsiteX0" fmla="*/ 92764 w 93369"/>
                  <a:gd name="connsiteY0" fmla="*/ 134769 h 156828"/>
                  <a:gd name="connsiteX1" fmla="*/ 55045 w 93369"/>
                  <a:gd name="connsiteY1" fmla="*/ 47492 h 156828"/>
                  <a:gd name="connsiteX2" fmla="*/ 0 w 93369"/>
                  <a:gd name="connsiteY2" fmla="*/ 0 h 156828"/>
                  <a:gd name="connsiteX3" fmla="*/ 9173 w 93369"/>
                  <a:gd name="connsiteY3" fmla="*/ 43072 h 156828"/>
                  <a:gd name="connsiteX4" fmla="*/ 13144 w 93369"/>
                  <a:gd name="connsiteY4" fmla="*/ 91859 h 156828"/>
                  <a:gd name="connsiteX5" fmla="*/ 47520 w 93369"/>
                  <a:gd name="connsiteY5" fmla="*/ 156762 h 156828"/>
                  <a:gd name="connsiteX6" fmla="*/ 72342 w 93369"/>
                  <a:gd name="connsiteY6" fmla="*/ 156724 h 156828"/>
                  <a:gd name="connsiteX7" fmla="*/ 93002 w 93369"/>
                  <a:gd name="connsiteY7" fmla="*/ 146256 h 156828"/>
                  <a:gd name="connsiteX8" fmla="*/ 92774 w 93369"/>
                  <a:gd name="connsiteY8" fmla="*/ 134769 h 15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69" h="156828">
                    <a:moveTo>
                      <a:pt x="92764" y="134769"/>
                    </a:moveTo>
                    <a:cubicBezTo>
                      <a:pt x="87239" y="102870"/>
                      <a:pt x="75533" y="73304"/>
                      <a:pt x="55045" y="47492"/>
                    </a:cubicBezTo>
                    <a:cubicBezTo>
                      <a:pt x="39567" y="27994"/>
                      <a:pt x="21288" y="12097"/>
                      <a:pt x="0" y="0"/>
                    </a:cubicBezTo>
                    <a:cubicBezTo>
                      <a:pt x="3486" y="15269"/>
                      <a:pt x="7134" y="29070"/>
                      <a:pt x="9173" y="43072"/>
                    </a:cubicBezTo>
                    <a:cubicBezTo>
                      <a:pt x="11506" y="59131"/>
                      <a:pt x="11887" y="75457"/>
                      <a:pt x="13144" y="91859"/>
                    </a:cubicBezTo>
                    <a:cubicBezTo>
                      <a:pt x="43663" y="113595"/>
                      <a:pt x="48377" y="122253"/>
                      <a:pt x="47520" y="156762"/>
                    </a:cubicBezTo>
                    <a:cubicBezTo>
                      <a:pt x="55797" y="156762"/>
                      <a:pt x="64075" y="156934"/>
                      <a:pt x="72342" y="156724"/>
                    </a:cubicBezTo>
                    <a:cubicBezTo>
                      <a:pt x="83572" y="156439"/>
                      <a:pt x="90230" y="153162"/>
                      <a:pt x="93002" y="146256"/>
                    </a:cubicBezTo>
                    <a:cubicBezTo>
                      <a:pt x="93945" y="141265"/>
                      <a:pt x="92774" y="134769"/>
                      <a:pt x="92774" y="134769"/>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08" name="Freeform: Shape 107">
                <a:extLst>
                  <a:ext uri="{FF2B5EF4-FFF2-40B4-BE49-F238E27FC236}">
                    <a16:creationId xmlns:a16="http://schemas.microsoft.com/office/drawing/2014/main" id="{A74D9763-CC95-B28D-5620-1A80B2D8082A}"/>
                  </a:ext>
                </a:extLst>
              </p:cNvPr>
              <p:cNvSpPr/>
              <p:nvPr/>
            </p:nvSpPr>
            <p:spPr>
              <a:xfrm>
                <a:off x="5897298" y="3566167"/>
                <a:ext cx="62196" cy="41626"/>
              </a:xfrm>
              <a:custGeom>
                <a:avLst/>
                <a:gdLst>
                  <a:gd name="connsiteX0" fmla="*/ 36385 w 62196"/>
                  <a:gd name="connsiteY0" fmla="*/ 392 h 41626"/>
                  <a:gd name="connsiteX1" fmla="*/ 2315 w 62196"/>
                  <a:gd name="connsiteY1" fmla="*/ 25281 h 41626"/>
                  <a:gd name="connsiteX2" fmla="*/ 0 w 62196"/>
                  <a:gd name="connsiteY2" fmla="*/ 41626 h 41626"/>
                  <a:gd name="connsiteX3" fmla="*/ 59674 w 62196"/>
                  <a:gd name="connsiteY3" fmla="*/ 41626 h 41626"/>
                  <a:gd name="connsiteX4" fmla="*/ 61732 w 62196"/>
                  <a:gd name="connsiteY4" fmla="*/ 35063 h 41626"/>
                  <a:gd name="connsiteX5" fmla="*/ 36385 w 62196"/>
                  <a:gd name="connsiteY5" fmla="*/ 402 h 41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96" h="41626">
                    <a:moveTo>
                      <a:pt x="36385" y="392"/>
                    </a:moveTo>
                    <a:cubicBezTo>
                      <a:pt x="19983" y="-2218"/>
                      <a:pt x="5334" y="8431"/>
                      <a:pt x="2315" y="25281"/>
                    </a:cubicBezTo>
                    <a:cubicBezTo>
                      <a:pt x="1419" y="30301"/>
                      <a:pt x="876" y="35378"/>
                      <a:pt x="0" y="41626"/>
                    </a:cubicBezTo>
                    <a:lnTo>
                      <a:pt x="59674" y="41626"/>
                    </a:lnTo>
                    <a:cubicBezTo>
                      <a:pt x="60465" y="39150"/>
                      <a:pt x="61379" y="37149"/>
                      <a:pt x="61732" y="35063"/>
                    </a:cubicBezTo>
                    <a:cubicBezTo>
                      <a:pt x="64627" y="17985"/>
                      <a:pt x="53740" y="3155"/>
                      <a:pt x="36385" y="402"/>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109" name="Freeform: Shape 108">
                <a:extLst>
                  <a:ext uri="{FF2B5EF4-FFF2-40B4-BE49-F238E27FC236}">
                    <a16:creationId xmlns:a16="http://schemas.microsoft.com/office/drawing/2014/main" id="{F6937DAC-869C-FE15-4F17-79382C137611}"/>
                  </a:ext>
                </a:extLst>
              </p:cNvPr>
              <p:cNvSpPr/>
              <p:nvPr/>
            </p:nvSpPr>
            <p:spPr>
              <a:xfrm>
                <a:off x="5763699" y="3457003"/>
                <a:ext cx="150321" cy="150609"/>
              </a:xfrm>
              <a:custGeom>
                <a:avLst/>
                <a:gdLst>
                  <a:gd name="connsiteX0" fmla="*/ 136990 w 150321"/>
                  <a:gd name="connsiteY0" fmla="*/ 19 h 150609"/>
                  <a:gd name="connsiteX1" fmla="*/ 131180 w 150321"/>
                  <a:gd name="connsiteY1" fmla="*/ 8477 h 150609"/>
                  <a:gd name="connsiteX2" fmla="*/ 113016 w 150321"/>
                  <a:gd name="connsiteY2" fmla="*/ 28194 h 150609"/>
                  <a:gd name="connsiteX3" fmla="*/ 111825 w 150321"/>
                  <a:gd name="connsiteY3" fmla="*/ 29261 h 150609"/>
                  <a:gd name="connsiteX4" fmla="*/ 91242 w 150321"/>
                  <a:gd name="connsiteY4" fmla="*/ 41272 h 150609"/>
                  <a:gd name="connsiteX5" fmla="*/ 53713 w 150321"/>
                  <a:gd name="connsiteY5" fmla="*/ 42158 h 150609"/>
                  <a:gd name="connsiteX6" fmla="*/ 33273 w 150321"/>
                  <a:gd name="connsiteY6" fmla="*/ 31937 h 150609"/>
                  <a:gd name="connsiteX7" fmla="*/ 33149 w 150321"/>
                  <a:gd name="connsiteY7" fmla="*/ 31842 h 150609"/>
                  <a:gd name="connsiteX8" fmla="*/ 9993 w 150321"/>
                  <a:gd name="connsiteY8" fmla="*/ 8868 h 150609"/>
                  <a:gd name="connsiteX9" fmla="*/ 7174 w 150321"/>
                  <a:gd name="connsiteY9" fmla="*/ 150609 h 150609"/>
                  <a:gd name="connsiteX10" fmla="*/ 100576 w 150321"/>
                  <a:gd name="connsiteY10" fmla="*/ 150609 h 150609"/>
                  <a:gd name="connsiteX11" fmla="*/ 149535 w 150321"/>
                  <a:gd name="connsiteY11" fmla="*/ 83601 h 150609"/>
                  <a:gd name="connsiteX12" fmla="*/ 137000 w 150321"/>
                  <a:gd name="connsiteY12" fmla="*/ 0 h 15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321" h="150609">
                    <a:moveTo>
                      <a:pt x="136990" y="19"/>
                    </a:moveTo>
                    <a:cubicBezTo>
                      <a:pt x="135133" y="2981"/>
                      <a:pt x="133247" y="5801"/>
                      <a:pt x="131180" y="8477"/>
                    </a:cubicBezTo>
                    <a:cubicBezTo>
                      <a:pt x="125741" y="15507"/>
                      <a:pt x="119760" y="22365"/>
                      <a:pt x="113016" y="28194"/>
                    </a:cubicBezTo>
                    <a:cubicBezTo>
                      <a:pt x="112616" y="28546"/>
                      <a:pt x="112235" y="28927"/>
                      <a:pt x="111825" y="29261"/>
                    </a:cubicBezTo>
                    <a:cubicBezTo>
                      <a:pt x="105291" y="34709"/>
                      <a:pt x="98366" y="38672"/>
                      <a:pt x="91242" y="41272"/>
                    </a:cubicBezTo>
                    <a:cubicBezTo>
                      <a:pt x="79031" y="45720"/>
                      <a:pt x="66229" y="46015"/>
                      <a:pt x="53713" y="42158"/>
                    </a:cubicBezTo>
                    <a:cubicBezTo>
                      <a:pt x="46760" y="40015"/>
                      <a:pt x="39892" y="36624"/>
                      <a:pt x="33273" y="31937"/>
                    </a:cubicBezTo>
                    <a:cubicBezTo>
                      <a:pt x="33225" y="31909"/>
                      <a:pt x="33187" y="31871"/>
                      <a:pt x="33149" y="31842"/>
                    </a:cubicBezTo>
                    <a:cubicBezTo>
                      <a:pt x="24024" y="25365"/>
                      <a:pt x="16509" y="17536"/>
                      <a:pt x="9993" y="8868"/>
                    </a:cubicBezTo>
                    <a:cubicBezTo>
                      <a:pt x="-3303" y="45301"/>
                      <a:pt x="-2380" y="122368"/>
                      <a:pt x="7174" y="150609"/>
                    </a:cubicBezTo>
                    <a:lnTo>
                      <a:pt x="100576" y="150609"/>
                    </a:lnTo>
                    <a:cubicBezTo>
                      <a:pt x="101224" y="117005"/>
                      <a:pt x="114187" y="91869"/>
                      <a:pt x="149535" y="83601"/>
                    </a:cubicBezTo>
                    <a:cubicBezTo>
                      <a:pt x="152468" y="53321"/>
                      <a:pt x="146963" y="19755"/>
                      <a:pt x="137000" y="0"/>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grpSp>
      <p:grpSp>
        <p:nvGrpSpPr>
          <p:cNvPr id="17" name="Group 16">
            <a:extLst>
              <a:ext uri="{FF2B5EF4-FFF2-40B4-BE49-F238E27FC236}">
                <a16:creationId xmlns:a16="http://schemas.microsoft.com/office/drawing/2014/main" id="{0AD4E761-084D-4917-CF59-AE6953C95B95}"/>
              </a:ext>
            </a:extLst>
          </p:cNvPr>
          <p:cNvGrpSpPr/>
          <p:nvPr/>
        </p:nvGrpSpPr>
        <p:grpSpPr>
          <a:xfrm>
            <a:off x="4569386" y="585819"/>
            <a:ext cx="624857" cy="538005"/>
            <a:chOff x="6400403" y="1703502"/>
            <a:chExt cx="682522" cy="587653"/>
          </a:xfrm>
        </p:grpSpPr>
        <p:sp>
          <p:nvSpPr>
            <p:cNvPr id="94" name="Freeform: Shape 93">
              <a:extLst>
                <a:ext uri="{FF2B5EF4-FFF2-40B4-BE49-F238E27FC236}">
                  <a16:creationId xmlns:a16="http://schemas.microsoft.com/office/drawing/2014/main" id="{189345CD-96FE-B43B-48F1-65E27C9B2DE8}"/>
                </a:ext>
              </a:extLst>
            </p:cNvPr>
            <p:cNvSpPr/>
            <p:nvPr/>
          </p:nvSpPr>
          <p:spPr>
            <a:xfrm>
              <a:off x="6583883" y="1703502"/>
              <a:ext cx="320363" cy="523979"/>
            </a:xfrm>
            <a:custGeom>
              <a:avLst/>
              <a:gdLst>
                <a:gd name="connsiteX0" fmla="*/ 272377 w 320363"/>
                <a:gd name="connsiteY0" fmla="*/ 0 h 523979"/>
                <a:gd name="connsiteX1" fmla="*/ 47968 w 320363"/>
                <a:gd name="connsiteY1" fmla="*/ 0 h 523979"/>
                <a:gd name="connsiteX2" fmla="*/ 0 w 320363"/>
                <a:gd name="connsiteY2" fmla="*/ 47968 h 523979"/>
                <a:gd name="connsiteX3" fmla="*/ 0 w 320363"/>
                <a:gd name="connsiteY3" fmla="*/ 523980 h 523979"/>
                <a:gd name="connsiteX4" fmla="*/ 133264 w 320363"/>
                <a:gd name="connsiteY4" fmla="*/ 523980 h 523979"/>
                <a:gd name="connsiteX5" fmla="*/ 133264 w 320363"/>
                <a:gd name="connsiteY5" fmla="*/ 411499 h 523979"/>
                <a:gd name="connsiteX6" fmla="*/ 192643 w 320363"/>
                <a:gd name="connsiteY6" fmla="*/ 411499 h 523979"/>
                <a:gd name="connsiteX7" fmla="*/ 192643 w 320363"/>
                <a:gd name="connsiteY7" fmla="*/ 523980 h 523979"/>
                <a:gd name="connsiteX8" fmla="*/ 320364 w 320363"/>
                <a:gd name="connsiteY8" fmla="*/ 523980 h 523979"/>
                <a:gd name="connsiteX9" fmla="*/ 320364 w 320363"/>
                <a:gd name="connsiteY9" fmla="*/ 47968 h 523979"/>
                <a:gd name="connsiteX10" fmla="*/ 272396 w 320363"/>
                <a:gd name="connsiteY10" fmla="*/ 0 h 523979"/>
                <a:gd name="connsiteX11" fmla="*/ 96564 w 320363"/>
                <a:gd name="connsiteY11" fmla="*/ 487490 h 523979"/>
                <a:gd name="connsiteX12" fmla="*/ 37186 w 320363"/>
                <a:gd name="connsiteY12" fmla="*/ 487490 h 523979"/>
                <a:gd name="connsiteX13" fmla="*/ 37186 w 320363"/>
                <a:gd name="connsiteY13" fmla="*/ 411509 h 523979"/>
                <a:gd name="connsiteX14" fmla="*/ 96564 w 320363"/>
                <a:gd name="connsiteY14" fmla="*/ 411509 h 523979"/>
                <a:gd name="connsiteX15" fmla="*/ 96564 w 320363"/>
                <a:gd name="connsiteY15" fmla="*/ 487490 h 523979"/>
                <a:gd name="connsiteX16" fmla="*/ 96564 w 320363"/>
                <a:gd name="connsiteY16" fmla="*/ 363093 h 523979"/>
                <a:gd name="connsiteX17" fmla="*/ 37186 w 320363"/>
                <a:gd name="connsiteY17" fmla="*/ 363093 h 523979"/>
                <a:gd name="connsiteX18" fmla="*/ 37186 w 320363"/>
                <a:gd name="connsiteY18" fmla="*/ 287112 h 523979"/>
                <a:gd name="connsiteX19" fmla="*/ 96564 w 320363"/>
                <a:gd name="connsiteY19" fmla="*/ 287112 h 523979"/>
                <a:gd name="connsiteX20" fmla="*/ 96564 w 320363"/>
                <a:gd name="connsiteY20" fmla="*/ 363093 h 523979"/>
                <a:gd name="connsiteX21" fmla="*/ 192624 w 320363"/>
                <a:gd name="connsiteY21" fmla="*/ 363093 h 523979"/>
                <a:gd name="connsiteX22" fmla="*/ 133245 w 320363"/>
                <a:gd name="connsiteY22" fmla="*/ 363093 h 523979"/>
                <a:gd name="connsiteX23" fmla="*/ 133245 w 320363"/>
                <a:gd name="connsiteY23" fmla="*/ 287112 h 523979"/>
                <a:gd name="connsiteX24" fmla="*/ 192624 w 320363"/>
                <a:gd name="connsiteY24" fmla="*/ 287112 h 523979"/>
                <a:gd name="connsiteX25" fmla="*/ 192624 w 320363"/>
                <a:gd name="connsiteY25" fmla="*/ 363093 h 523979"/>
                <a:gd name="connsiteX26" fmla="*/ 189519 w 320363"/>
                <a:gd name="connsiteY26" fmla="*/ 189043 h 523979"/>
                <a:gd name="connsiteX27" fmla="*/ 189519 w 320363"/>
                <a:gd name="connsiteY27" fmla="*/ 225847 h 523979"/>
                <a:gd name="connsiteX28" fmla="*/ 172945 w 320363"/>
                <a:gd name="connsiteY28" fmla="*/ 242421 h 523979"/>
                <a:gd name="connsiteX29" fmla="*/ 150352 w 320363"/>
                <a:gd name="connsiteY29" fmla="*/ 242421 h 523979"/>
                <a:gd name="connsiteX30" fmla="*/ 133779 w 320363"/>
                <a:gd name="connsiteY30" fmla="*/ 225847 h 523979"/>
                <a:gd name="connsiteX31" fmla="*/ 133779 w 320363"/>
                <a:gd name="connsiteY31" fmla="*/ 189043 h 523979"/>
                <a:gd name="connsiteX32" fmla="*/ 96974 w 320363"/>
                <a:gd name="connsiteY32" fmla="*/ 189043 h 523979"/>
                <a:gd name="connsiteX33" fmla="*/ 80401 w 320363"/>
                <a:gd name="connsiteY33" fmla="*/ 172469 h 523979"/>
                <a:gd name="connsiteX34" fmla="*/ 80401 w 320363"/>
                <a:gd name="connsiteY34" fmla="*/ 149876 h 523979"/>
                <a:gd name="connsiteX35" fmla="*/ 96974 w 320363"/>
                <a:gd name="connsiteY35" fmla="*/ 133302 h 523979"/>
                <a:gd name="connsiteX36" fmla="*/ 133779 w 320363"/>
                <a:gd name="connsiteY36" fmla="*/ 133302 h 523979"/>
                <a:gd name="connsiteX37" fmla="*/ 133779 w 320363"/>
                <a:gd name="connsiteY37" fmla="*/ 96498 h 523979"/>
                <a:gd name="connsiteX38" fmla="*/ 150352 w 320363"/>
                <a:gd name="connsiteY38" fmla="*/ 79924 h 523979"/>
                <a:gd name="connsiteX39" fmla="*/ 172945 w 320363"/>
                <a:gd name="connsiteY39" fmla="*/ 79924 h 523979"/>
                <a:gd name="connsiteX40" fmla="*/ 189519 w 320363"/>
                <a:gd name="connsiteY40" fmla="*/ 96498 h 523979"/>
                <a:gd name="connsiteX41" fmla="*/ 189519 w 320363"/>
                <a:gd name="connsiteY41" fmla="*/ 133302 h 523979"/>
                <a:gd name="connsiteX42" fmla="*/ 226324 w 320363"/>
                <a:gd name="connsiteY42" fmla="*/ 133302 h 523979"/>
                <a:gd name="connsiteX43" fmla="*/ 242897 w 320363"/>
                <a:gd name="connsiteY43" fmla="*/ 149876 h 523979"/>
                <a:gd name="connsiteX44" fmla="*/ 242897 w 320363"/>
                <a:gd name="connsiteY44" fmla="*/ 172469 h 523979"/>
                <a:gd name="connsiteX45" fmla="*/ 226324 w 320363"/>
                <a:gd name="connsiteY45" fmla="*/ 189043 h 523979"/>
                <a:gd name="connsiteX46" fmla="*/ 189519 w 320363"/>
                <a:gd name="connsiteY46" fmla="*/ 189043 h 523979"/>
                <a:gd name="connsiteX47" fmla="*/ 288693 w 320363"/>
                <a:gd name="connsiteY47" fmla="*/ 487490 h 523979"/>
                <a:gd name="connsiteX48" fmla="*/ 229314 w 320363"/>
                <a:gd name="connsiteY48" fmla="*/ 487490 h 523979"/>
                <a:gd name="connsiteX49" fmla="*/ 229314 w 320363"/>
                <a:gd name="connsiteY49" fmla="*/ 411509 h 523979"/>
                <a:gd name="connsiteX50" fmla="*/ 288693 w 320363"/>
                <a:gd name="connsiteY50" fmla="*/ 411509 h 523979"/>
                <a:gd name="connsiteX51" fmla="*/ 288693 w 320363"/>
                <a:gd name="connsiteY51" fmla="*/ 487490 h 523979"/>
                <a:gd name="connsiteX52" fmla="*/ 288693 w 320363"/>
                <a:gd name="connsiteY52" fmla="*/ 363093 h 523979"/>
                <a:gd name="connsiteX53" fmla="*/ 229314 w 320363"/>
                <a:gd name="connsiteY53" fmla="*/ 363093 h 523979"/>
                <a:gd name="connsiteX54" fmla="*/ 229314 w 320363"/>
                <a:gd name="connsiteY54" fmla="*/ 287112 h 523979"/>
                <a:gd name="connsiteX55" fmla="*/ 288693 w 320363"/>
                <a:gd name="connsiteY55" fmla="*/ 287112 h 523979"/>
                <a:gd name="connsiteX56" fmla="*/ 288693 w 320363"/>
                <a:gd name="connsiteY56" fmla="*/ 363093 h 52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20363" h="523979">
                  <a:moveTo>
                    <a:pt x="272377" y="0"/>
                  </a:moveTo>
                  <a:lnTo>
                    <a:pt x="47968" y="0"/>
                  </a:lnTo>
                  <a:cubicBezTo>
                    <a:pt x="21584" y="0"/>
                    <a:pt x="0" y="21584"/>
                    <a:pt x="0" y="47968"/>
                  </a:cubicBezTo>
                  <a:lnTo>
                    <a:pt x="0" y="523980"/>
                  </a:lnTo>
                  <a:lnTo>
                    <a:pt x="133264" y="523980"/>
                  </a:lnTo>
                  <a:lnTo>
                    <a:pt x="133264" y="411499"/>
                  </a:lnTo>
                  <a:lnTo>
                    <a:pt x="192643" y="411499"/>
                  </a:lnTo>
                  <a:lnTo>
                    <a:pt x="192643" y="523980"/>
                  </a:lnTo>
                  <a:lnTo>
                    <a:pt x="320364" y="523980"/>
                  </a:lnTo>
                  <a:lnTo>
                    <a:pt x="320364" y="47968"/>
                  </a:lnTo>
                  <a:cubicBezTo>
                    <a:pt x="320364" y="21584"/>
                    <a:pt x="298780" y="0"/>
                    <a:pt x="272396" y="0"/>
                  </a:cubicBezTo>
                  <a:close/>
                  <a:moveTo>
                    <a:pt x="96564" y="487490"/>
                  </a:moveTo>
                  <a:lnTo>
                    <a:pt x="37186" y="487490"/>
                  </a:lnTo>
                  <a:lnTo>
                    <a:pt x="37186" y="411509"/>
                  </a:lnTo>
                  <a:lnTo>
                    <a:pt x="96564" y="411509"/>
                  </a:lnTo>
                  <a:lnTo>
                    <a:pt x="96564" y="487490"/>
                  </a:lnTo>
                  <a:close/>
                  <a:moveTo>
                    <a:pt x="96564" y="363093"/>
                  </a:moveTo>
                  <a:lnTo>
                    <a:pt x="37186" y="363093"/>
                  </a:lnTo>
                  <a:lnTo>
                    <a:pt x="37186" y="287112"/>
                  </a:lnTo>
                  <a:lnTo>
                    <a:pt x="96564" y="287112"/>
                  </a:lnTo>
                  <a:lnTo>
                    <a:pt x="96564" y="363093"/>
                  </a:lnTo>
                  <a:close/>
                  <a:moveTo>
                    <a:pt x="192624" y="363093"/>
                  </a:moveTo>
                  <a:lnTo>
                    <a:pt x="133245" y="363093"/>
                  </a:lnTo>
                  <a:lnTo>
                    <a:pt x="133245" y="287112"/>
                  </a:lnTo>
                  <a:lnTo>
                    <a:pt x="192624" y="287112"/>
                  </a:lnTo>
                  <a:lnTo>
                    <a:pt x="192624" y="363093"/>
                  </a:lnTo>
                  <a:close/>
                  <a:moveTo>
                    <a:pt x="189519" y="189043"/>
                  </a:moveTo>
                  <a:lnTo>
                    <a:pt x="189519" y="225847"/>
                  </a:lnTo>
                  <a:cubicBezTo>
                    <a:pt x="189519" y="234963"/>
                    <a:pt x="182061" y="242421"/>
                    <a:pt x="172945" y="242421"/>
                  </a:cubicBezTo>
                  <a:lnTo>
                    <a:pt x="150352" y="242421"/>
                  </a:lnTo>
                  <a:cubicBezTo>
                    <a:pt x="141237" y="242421"/>
                    <a:pt x="133779" y="234963"/>
                    <a:pt x="133779" y="225847"/>
                  </a:cubicBezTo>
                  <a:lnTo>
                    <a:pt x="133779" y="189043"/>
                  </a:lnTo>
                  <a:lnTo>
                    <a:pt x="96974" y="189043"/>
                  </a:lnTo>
                  <a:cubicBezTo>
                    <a:pt x="87859" y="189043"/>
                    <a:pt x="80401" y="181585"/>
                    <a:pt x="80401" y="172469"/>
                  </a:cubicBezTo>
                  <a:lnTo>
                    <a:pt x="80401" y="149876"/>
                  </a:lnTo>
                  <a:cubicBezTo>
                    <a:pt x="80401" y="140760"/>
                    <a:pt x="87859" y="133302"/>
                    <a:pt x="96974" y="133302"/>
                  </a:cubicBezTo>
                  <a:lnTo>
                    <a:pt x="133779" y="133302"/>
                  </a:lnTo>
                  <a:lnTo>
                    <a:pt x="133779" y="96498"/>
                  </a:lnTo>
                  <a:cubicBezTo>
                    <a:pt x="133779" y="87382"/>
                    <a:pt x="141237" y="79924"/>
                    <a:pt x="150352" y="79924"/>
                  </a:cubicBezTo>
                  <a:lnTo>
                    <a:pt x="172945" y="79924"/>
                  </a:lnTo>
                  <a:cubicBezTo>
                    <a:pt x="182061" y="79924"/>
                    <a:pt x="189519" y="87382"/>
                    <a:pt x="189519" y="96498"/>
                  </a:cubicBezTo>
                  <a:lnTo>
                    <a:pt x="189519" y="133302"/>
                  </a:lnTo>
                  <a:lnTo>
                    <a:pt x="226324" y="133302"/>
                  </a:lnTo>
                  <a:cubicBezTo>
                    <a:pt x="235439" y="133302"/>
                    <a:pt x="242897" y="140760"/>
                    <a:pt x="242897" y="149876"/>
                  </a:cubicBezTo>
                  <a:lnTo>
                    <a:pt x="242897" y="172469"/>
                  </a:lnTo>
                  <a:cubicBezTo>
                    <a:pt x="242897" y="181585"/>
                    <a:pt x="235439" y="189043"/>
                    <a:pt x="226324" y="189043"/>
                  </a:cubicBezTo>
                  <a:lnTo>
                    <a:pt x="189519" y="189043"/>
                  </a:lnTo>
                  <a:close/>
                  <a:moveTo>
                    <a:pt x="288693" y="487490"/>
                  </a:moveTo>
                  <a:lnTo>
                    <a:pt x="229314" y="487490"/>
                  </a:lnTo>
                  <a:lnTo>
                    <a:pt x="229314" y="411509"/>
                  </a:lnTo>
                  <a:lnTo>
                    <a:pt x="288693" y="411509"/>
                  </a:lnTo>
                  <a:lnTo>
                    <a:pt x="288693" y="487490"/>
                  </a:lnTo>
                  <a:close/>
                  <a:moveTo>
                    <a:pt x="288693" y="363093"/>
                  </a:moveTo>
                  <a:lnTo>
                    <a:pt x="229314" y="363093"/>
                  </a:lnTo>
                  <a:lnTo>
                    <a:pt x="229314" y="287112"/>
                  </a:lnTo>
                  <a:lnTo>
                    <a:pt x="288693" y="287112"/>
                  </a:lnTo>
                  <a:lnTo>
                    <a:pt x="288693" y="363093"/>
                  </a:lnTo>
                  <a:close/>
                </a:path>
              </a:pathLst>
            </a:custGeom>
            <a:solidFill>
              <a:schemeClr val="accent1"/>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5" name="Freeform: Shape 94">
              <a:extLst>
                <a:ext uri="{FF2B5EF4-FFF2-40B4-BE49-F238E27FC236}">
                  <a16:creationId xmlns:a16="http://schemas.microsoft.com/office/drawing/2014/main" id="{CD71B7F2-248B-E759-CE81-4F0BDE35510B}"/>
                </a:ext>
              </a:extLst>
            </p:cNvPr>
            <p:cNvSpPr/>
            <p:nvPr/>
          </p:nvSpPr>
          <p:spPr>
            <a:xfrm>
              <a:off x="6922744" y="1826250"/>
              <a:ext cx="160181" cy="404183"/>
            </a:xfrm>
            <a:custGeom>
              <a:avLst/>
              <a:gdLst>
                <a:gd name="connsiteX0" fmla="*/ 112205 w 160181"/>
                <a:gd name="connsiteY0" fmla="*/ 0 h 404183"/>
                <a:gd name="connsiteX1" fmla="*/ 0 w 160181"/>
                <a:gd name="connsiteY1" fmla="*/ 0 h 404183"/>
                <a:gd name="connsiteX2" fmla="*/ 0 w 160181"/>
                <a:gd name="connsiteY2" fmla="*/ 404184 h 404183"/>
                <a:gd name="connsiteX3" fmla="*/ 160182 w 160181"/>
                <a:gd name="connsiteY3" fmla="*/ 404184 h 404183"/>
                <a:gd name="connsiteX4" fmla="*/ 160182 w 160181"/>
                <a:gd name="connsiteY4" fmla="*/ 47977 h 404183"/>
                <a:gd name="connsiteX5" fmla="*/ 112214 w 160181"/>
                <a:gd name="connsiteY5" fmla="*/ 10 h 404183"/>
                <a:gd name="connsiteX6" fmla="*/ 107328 w 160181"/>
                <a:gd name="connsiteY6" fmla="*/ 364731 h 404183"/>
                <a:gd name="connsiteX7" fmla="*/ 47949 w 160181"/>
                <a:gd name="connsiteY7" fmla="*/ 364731 h 404183"/>
                <a:gd name="connsiteX8" fmla="*/ 47949 w 160181"/>
                <a:gd name="connsiteY8" fmla="*/ 288750 h 404183"/>
                <a:gd name="connsiteX9" fmla="*/ 107328 w 160181"/>
                <a:gd name="connsiteY9" fmla="*/ 288750 h 404183"/>
                <a:gd name="connsiteX10" fmla="*/ 107328 w 160181"/>
                <a:gd name="connsiteY10" fmla="*/ 364731 h 404183"/>
                <a:gd name="connsiteX11" fmla="*/ 107328 w 160181"/>
                <a:gd name="connsiteY11" fmla="*/ 240335 h 404183"/>
                <a:gd name="connsiteX12" fmla="*/ 47949 w 160181"/>
                <a:gd name="connsiteY12" fmla="*/ 240335 h 404183"/>
                <a:gd name="connsiteX13" fmla="*/ 47949 w 160181"/>
                <a:gd name="connsiteY13" fmla="*/ 164354 h 404183"/>
                <a:gd name="connsiteX14" fmla="*/ 107328 w 160181"/>
                <a:gd name="connsiteY14" fmla="*/ 164354 h 404183"/>
                <a:gd name="connsiteX15" fmla="*/ 107328 w 160181"/>
                <a:gd name="connsiteY15" fmla="*/ 240335 h 404183"/>
                <a:gd name="connsiteX16" fmla="*/ 107328 w 160181"/>
                <a:gd name="connsiteY16" fmla="*/ 116596 h 404183"/>
                <a:gd name="connsiteX17" fmla="*/ 47949 w 160181"/>
                <a:gd name="connsiteY17" fmla="*/ 116596 h 404183"/>
                <a:gd name="connsiteX18" fmla="*/ 47949 w 160181"/>
                <a:gd name="connsiteY18" fmla="*/ 40615 h 404183"/>
                <a:gd name="connsiteX19" fmla="*/ 107328 w 160181"/>
                <a:gd name="connsiteY19" fmla="*/ 40615 h 404183"/>
                <a:gd name="connsiteX20" fmla="*/ 107328 w 160181"/>
                <a:gd name="connsiteY20" fmla="*/ 116596 h 40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0181" h="404183">
                  <a:moveTo>
                    <a:pt x="112205" y="0"/>
                  </a:moveTo>
                  <a:lnTo>
                    <a:pt x="0" y="0"/>
                  </a:lnTo>
                  <a:lnTo>
                    <a:pt x="0" y="404184"/>
                  </a:lnTo>
                  <a:lnTo>
                    <a:pt x="160182" y="404184"/>
                  </a:lnTo>
                  <a:lnTo>
                    <a:pt x="160182" y="47977"/>
                  </a:lnTo>
                  <a:cubicBezTo>
                    <a:pt x="160182" y="21593"/>
                    <a:pt x="138598" y="10"/>
                    <a:pt x="112214" y="10"/>
                  </a:cubicBezTo>
                  <a:close/>
                  <a:moveTo>
                    <a:pt x="107328" y="364731"/>
                  </a:moveTo>
                  <a:lnTo>
                    <a:pt x="47949" y="364731"/>
                  </a:lnTo>
                  <a:lnTo>
                    <a:pt x="47949" y="288750"/>
                  </a:lnTo>
                  <a:lnTo>
                    <a:pt x="107328" y="288750"/>
                  </a:lnTo>
                  <a:lnTo>
                    <a:pt x="107328" y="364731"/>
                  </a:lnTo>
                  <a:close/>
                  <a:moveTo>
                    <a:pt x="107328" y="240335"/>
                  </a:moveTo>
                  <a:lnTo>
                    <a:pt x="47949" y="240335"/>
                  </a:lnTo>
                  <a:lnTo>
                    <a:pt x="47949" y="164354"/>
                  </a:lnTo>
                  <a:lnTo>
                    <a:pt x="107328" y="164354"/>
                  </a:lnTo>
                  <a:lnTo>
                    <a:pt x="107328" y="240335"/>
                  </a:lnTo>
                  <a:close/>
                  <a:moveTo>
                    <a:pt x="107328" y="116596"/>
                  </a:moveTo>
                  <a:lnTo>
                    <a:pt x="47949" y="116596"/>
                  </a:lnTo>
                  <a:lnTo>
                    <a:pt x="47949" y="40615"/>
                  </a:lnTo>
                  <a:lnTo>
                    <a:pt x="107328" y="40615"/>
                  </a:lnTo>
                  <a:lnTo>
                    <a:pt x="107328" y="116596"/>
                  </a:ln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6" name="Freeform: Shape 95">
              <a:extLst>
                <a:ext uri="{FF2B5EF4-FFF2-40B4-BE49-F238E27FC236}">
                  <a16:creationId xmlns:a16="http://schemas.microsoft.com/office/drawing/2014/main" id="{4201D2D1-6295-54FD-6BE3-B5EB113A9FA9}"/>
                </a:ext>
              </a:extLst>
            </p:cNvPr>
            <p:cNvSpPr/>
            <p:nvPr/>
          </p:nvSpPr>
          <p:spPr>
            <a:xfrm>
              <a:off x="6400403" y="1826250"/>
              <a:ext cx="160181" cy="404183"/>
            </a:xfrm>
            <a:custGeom>
              <a:avLst/>
              <a:gdLst>
                <a:gd name="connsiteX0" fmla="*/ 0 w 160181"/>
                <a:gd name="connsiteY0" fmla="*/ 47977 h 404183"/>
                <a:gd name="connsiteX1" fmla="*/ 0 w 160181"/>
                <a:gd name="connsiteY1" fmla="*/ 404184 h 404183"/>
                <a:gd name="connsiteX2" fmla="*/ 160182 w 160181"/>
                <a:gd name="connsiteY2" fmla="*/ 404184 h 404183"/>
                <a:gd name="connsiteX3" fmla="*/ 160182 w 160181"/>
                <a:gd name="connsiteY3" fmla="*/ 0 h 404183"/>
                <a:gd name="connsiteX4" fmla="*/ 47977 w 160181"/>
                <a:gd name="connsiteY4" fmla="*/ 0 h 404183"/>
                <a:gd name="connsiteX5" fmla="*/ 0 w 160181"/>
                <a:gd name="connsiteY5" fmla="*/ 47977 h 404183"/>
                <a:gd name="connsiteX6" fmla="*/ 52854 w 160181"/>
                <a:gd name="connsiteY6" fmla="*/ 288760 h 404183"/>
                <a:gd name="connsiteX7" fmla="*/ 112233 w 160181"/>
                <a:gd name="connsiteY7" fmla="*/ 288760 h 404183"/>
                <a:gd name="connsiteX8" fmla="*/ 112233 w 160181"/>
                <a:gd name="connsiteY8" fmla="*/ 364741 h 404183"/>
                <a:gd name="connsiteX9" fmla="*/ 52854 w 160181"/>
                <a:gd name="connsiteY9" fmla="*/ 364741 h 404183"/>
                <a:gd name="connsiteX10" fmla="*/ 52854 w 160181"/>
                <a:gd name="connsiteY10" fmla="*/ 288760 h 404183"/>
                <a:gd name="connsiteX11" fmla="*/ 52854 w 160181"/>
                <a:gd name="connsiteY11" fmla="*/ 164363 h 404183"/>
                <a:gd name="connsiteX12" fmla="*/ 112233 w 160181"/>
                <a:gd name="connsiteY12" fmla="*/ 164363 h 404183"/>
                <a:gd name="connsiteX13" fmla="*/ 112233 w 160181"/>
                <a:gd name="connsiteY13" fmla="*/ 240344 h 404183"/>
                <a:gd name="connsiteX14" fmla="*/ 52854 w 160181"/>
                <a:gd name="connsiteY14" fmla="*/ 240344 h 404183"/>
                <a:gd name="connsiteX15" fmla="*/ 52854 w 160181"/>
                <a:gd name="connsiteY15" fmla="*/ 164363 h 404183"/>
                <a:gd name="connsiteX16" fmla="*/ 52854 w 160181"/>
                <a:gd name="connsiteY16" fmla="*/ 40624 h 404183"/>
                <a:gd name="connsiteX17" fmla="*/ 112233 w 160181"/>
                <a:gd name="connsiteY17" fmla="*/ 40624 h 404183"/>
                <a:gd name="connsiteX18" fmla="*/ 112233 w 160181"/>
                <a:gd name="connsiteY18" fmla="*/ 116605 h 404183"/>
                <a:gd name="connsiteX19" fmla="*/ 52854 w 160181"/>
                <a:gd name="connsiteY19" fmla="*/ 116605 h 404183"/>
                <a:gd name="connsiteX20" fmla="*/ 52854 w 160181"/>
                <a:gd name="connsiteY20" fmla="*/ 40624 h 40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0181" h="404183">
                  <a:moveTo>
                    <a:pt x="0" y="47977"/>
                  </a:moveTo>
                  <a:lnTo>
                    <a:pt x="0" y="404184"/>
                  </a:lnTo>
                  <a:cubicBezTo>
                    <a:pt x="0" y="404184"/>
                    <a:pt x="160182" y="404184"/>
                    <a:pt x="160182" y="404184"/>
                  </a:cubicBezTo>
                  <a:lnTo>
                    <a:pt x="160182" y="0"/>
                  </a:lnTo>
                  <a:cubicBezTo>
                    <a:pt x="160182" y="0"/>
                    <a:pt x="47977" y="0"/>
                    <a:pt x="47977" y="0"/>
                  </a:cubicBezTo>
                  <a:cubicBezTo>
                    <a:pt x="21584" y="0"/>
                    <a:pt x="0" y="21593"/>
                    <a:pt x="0" y="47977"/>
                  </a:cubicBezTo>
                  <a:close/>
                  <a:moveTo>
                    <a:pt x="52854" y="288760"/>
                  </a:moveTo>
                  <a:lnTo>
                    <a:pt x="112233" y="288760"/>
                  </a:lnTo>
                  <a:lnTo>
                    <a:pt x="112233" y="364741"/>
                  </a:lnTo>
                  <a:lnTo>
                    <a:pt x="52854" y="364741"/>
                  </a:lnTo>
                  <a:lnTo>
                    <a:pt x="52854" y="288760"/>
                  </a:lnTo>
                  <a:close/>
                  <a:moveTo>
                    <a:pt x="52854" y="164363"/>
                  </a:moveTo>
                  <a:lnTo>
                    <a:pt x="112233" y="164363"/>
                  </a:lnTo>
                  <a:lnTo>
                    <a:pt x="112233" y="240344"/>
                  </a:lnTo>
                  <a:lnTo>
                    <a:pt x="52854" y="240344"/>
                  </a:lnTo>
                  <a:lnTo>
                    <a:pt x="52854" y="164363"/>
                  </a:lnTo>
                  <a:close/>
                  <a:moveTo>
                    <a:pt x="52854" y="40624"/>
                  </a:moveTo>
                  <a:lnTo>
                    <a:pt x="112233" y="40624"/>
                  </a:lnTo>
                  <a:lnTo>
                    <a:pt x="112233" y="116605"/>
                  </a:lnTo>
                  <a:lnTo>
                    <a:pt x="52854" y="116605"/>
                  </a:lnTo>
                  <a:lnTo>
                    <a:pt x="52854" y="40624"/>
                  </a:ln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7" name="Freeform: Shape 96">
              <a:extLst>
                <a:ext uri="{FF2B5EF4-FFF2-40B4-BE49-F238E27FC236}">
                  <a16:creationId xmlns:a16="http://schemas.microsoft.com/office/drawing/2014/main" id="{CB411007-5410-A334-0C45-65E7DBCA7C30}"/>
                </a:ext>
              </a:extLst>
            </p:cNvPr>
            <p:cNvSpPr/>
            <p:nvPr/>
          </p:nvSpPr>
          <p:spPr>
            <a:xfrm>
              <a:off x="6400403" y="2248741"/>
              <a:ext cx="682513" cy="42414"/>
            </a:xfrm>
            <a:custGeom>
              <a:avLst/>
              <a:gdLst>
                <a:gd name="connsiteX0" fmla="*/ 0 w 682513"/>
                <a:gd name="connsiteY0" fmla="*/ 0 h 42414"/>
                <a:gd name="connsiteX1" fmla="*/ 682514 w 682513"/>
                <a:gd name="connsiteY1" fmla="*/ 0 h 42414"/>
                <a:gd name="connsiteX2" fmla="*/ 682514 w 682513"/>
                <a:gd name="connsiteY2" fmla="*/ 42415 h 42414"/>
                <a:gd name="connsiteX3" fmla="*/ 0 w 682513"/>
                <a:gd name="connsiteY3" fmla="*/ 42415 h 42414"/>
              </a:gdLst>
              <a:ahLst/>
              <a:cxnLst>
                <a:cxn ang="0">
                  <a:pos x="connsiteX0" y="connsiteY0"/>
                </a:cxn>
                <a:cxn ang="0">
                  <a:pos x="connsiteX1" y="connsiteY1"/>
                </a:cxn>
                <a:cxn ang="0">
                  <a:pos x="connsiteX2" y="connsiteY2"/>
                </a:cxn>
                <a:cxn ang="0">
                  <a:pos x="connsiteX3" y="connsiteY3"/>
                </a:cxn>
              </a:cxnLst>
              <a:rect l="l" t="t" r="r" b="b"/>
              <a:pathLst>
                <a:path w="682513" h="42414">
                  <a:moveTo>
                    <a:pt x="0" y="0"/>
                  </a:moveTo>
                  <a:lnTo>
                    <a:pt x="682514" y="0"/>
                  </a:lnTo>
                  <a:lnTo>
                    <a:pt x="682514" y="42415"/>
                  </a:lnTo>
                  <a:lnTo>
                    <a:pt x="0" y="42415"/>
                  </a:lnTo>
                  <a:close/>
                </a:path>
              </a:pathLst>
            </a:custGeom>
            <a:solidFill>
              <a:schemeClr val="accent1"/>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grpSp>
        <p:nvGrpSpPr>
          <p:cNvPr id="18" name="Group 17">
            <a:extLst>
              <a:ext uri="{FF2B5EF4-FFF2-40B4-BE49-F238E27FC236}">
                <a16:creationId xmlns:a16="http://schemas.microsoft.com/office/drawing/2014/main" id="{039D1E56-15E2-F2E3-764F-117D98BD5528}"/>
              </a:ext>
            </a:extLst>
          </p:cNvPr>
          <p:cNvGrpSpPr/>
          <p:nvPr/>
        </p:nvGrpSpPr>
        <p:grpSpPr>
          <a:xfrm>
            <a:off x="3127680" y="635425"/>
            <a:ext cx="499256" cy="494201"/>
            <a:chOff x="8216123" y="1646230"/>
            <a:chExt cx="659358" cy="652683"/>
          </a:xfrm>
        </p:grpSpPr>
        <p:sp>
          <p:nvSpPr>
            <p:cNvPr id="91" name="Freeform: Shape 90">
              <a:extLst>
                <a:ext uri="{FF2B5EF4-FFF2-40B4-BE49-F238E27FC236}">
                  <a16:creationId xmlns:a16="http://schemas.microsoft.com/office/drawing/2014/main" id="{67A1A7A7-2FB1-0BF4-6ADA-CC9508BF48AA}"/>
                </a:ext>
              </a:extLst>
            </p:cNvPr>
            <p:cNvSpPr/>
            <p:nvPr/>
          </p:nvSpPr>
          <p:spPr>
            <a:xfrm>
              <a:off x="8216123" y="1646230"/>
              <a:ext cx="390820" cy="390734"/>
            </a:xfrm>
            <a:custGeom>
              <a:avLst/>
              <a:gdLst>
                <a:gd name="connsiteX0" fmla="*/ 43263 w 390820"/>
                <a:gd name="connsiteY0" fmla="*/ 238230 h 390734"/>
                <a:gd name="connsiteX1" fmla="*/ 57626 w 390820"/>
                <a:gd name="connsiteY1" fmla="*/ 272329 h 390734"/>
                <a:gd name="connsiteX2" fmla="*/ 40300 w 390820"/>
                <a:gd name="connsiteY2" fmla="*/ 294189 h 390734"/>
                <a:gd name="connsiteX3" fmla="*/ 41643 w 390820"/>
                <a:gd name="connsiteY3" fmla="*/ 317954 h 390734"/>
                <a:gd name="connsiteX4" fmla="*/ 71495 w 390820"/>
                <a:gd name="connsiteY4" fmla="*/ 347805 h 390734"/>
                <a:gd name="connsiteX5" fmla="*/ 95260 w 390820"/>
                <a:gd name="connsiteY5" fmla="*/ 349148 h 390734"/>
                <a:gd name="connsiteX6" fmla="*/ 116977 w 390820"/>
                <a:gd name="connsiteY6" fmla="*/ 331956 h 390734"/>
                <a:gd name="connsiteX7" fmla="*/ 152419 w 390820"/>
                <a:gd name="connsiteY7" fmla="*/ 346948 h 390734"/>
                <a:gd name="connsiteX8" fmla="*/ 155677 w 390820"/>
                <a:gd name="connsiteY8" fmla="*/ 374885 h 390734"/>
                <a:gd name="connsiteX9" fmla="*/ 173431 w 390820"/>
                <a:gd name="connsiteY9" fmla="*/ 390735 h 390734"/>
                <a:gd name="connsiteX10" fmla="*/ 215665 w 390820"/>
                <a:gd name="connsiteY10" fmla="*/ 390735 h 390734"/>
                <a:gd name="connsiteX11" fmla="*/ 233420 w 390820"/>
                <a:gd name="connsiteY11" fmla="*/ 374885 h 390734"/>
                <a:gd name="connsiteX12" fmla="*/ 236534 w 390820"/>
                <a:gd name="connsiteY12" fmla="*/ 347939 h 390734"/>
                <a:gd name="connsiteX13" fmla="*/ 274520 w 390820"/>
                <a:gd name="connsiteY13" fmla="*/ 332584 h 390734"/>
                <a:gd name="connsiteX14" fmla="*/ 295532 w 390820"/>
                <a:gd name="connsiteY14" fmla="*/ 349206 h 390734"/>
                <a:gd name="connsiteX15" fmla="*/ 319297 w 390820"/>
                <a:gd name="connsiteY15" fmla="*/ 347863 h 390734"/>
                <a:gd name="connsiteX16" fmla="*/ 349148 w 390820"/>
                <a:gd name="connsiteY16" fmla="*/ 318011 h 390734"/>
                <a:gd name="connsiteX17" fmla="*/ 350491 w 390820"/>
                <a:gd name="connsiteY17" fmla="*/ 294246 h 390734"/>
                <a:gd name="connsiteX18" fmla="*/ 334156 w 390820"/>
                <a:gd name="connsiteY18" fmla="*/ 273520 h 390734"/>
                <a:gd name="connsiteX19" fmla="*/ 349787 w 390820"/>
                <a:gd name="connsiteY19" fmla="*/ 236172 h 390734"/>
                <a:gd name="connsiteX20" fmla="*/ 374971 w 390820"/>
                <a:gd name="connsiteY20" fmla="*/ 233277 h 390734"/>
                <a:gd name="connsiteX21" fmla="*/ 390820 w 390820"/>
                <a:gd name="connsiteY21" fmla="*/ 215522 h 390734"/>
                <a:gd name="connsiteX22" fmla="*/ 390820 w 390820"/>
                <a:gd name="connsiteY22" fmla="*/ 173288 h 390734"/>
                <a:gd name="connsiteX23" fmla="*/ 374971 w 390820"/>
                <a:gd name="connsiteY23" fmla="*/ 155534 h 390734"/>
                <a:gd name="connsiteX24" fmla="*/ 350139 w 390820"/>
                <a:gd name="connsiteY24" fmla="*/ 152638 h 390734"/>
                <a:gd name="connsiteX25" fmla="*/ 335147 w 390820"/>
                <a:gd name="connsiteY25" fmla="*/ 115710 h 390734"/>
                <a:gd name="connsiteX26" fmla="*/ 350425 w 390820"/>
                <a:gd name="connsiteY26" fmla="*/ 96403 h 390734"/>
                <a:gd name="connsiteX27" fmla="*/ 349082 w 390820"/>
                <a:gd name="connsiteY27" fmla="*/ 72638 h 390734"/>
                <a:gd name="connsiteX28" fmla="*/ 319307 w 390820"/>
                <a:gd name="connsiteY28" fmla="*/ 42863 h 390734"/>
                <a:gd name="connsiteX29" fmla="*/ 295542 w 390820"/>
                <a:gd name="connsiteY29" fmla="*/ 41519 h 390734"/>
                <a:gd name="connsiteX30" fmla="*/ 276797 w 390820"/>
                <a:gd name="connsiteY30" fmla="*/ 56378 h 390734"/>
                <a:gd name="connsiteX31" fmla="*/ 237963 w 390820"/>
                <a:gd name="connsiteY31" fmla="*/ 40110 h 390734"/>
                <a:gd name="connsiteX32" fmla="*/ 235134 w 390820"/>
                <a:gd name="connsiteY32" fmla="*/ 15850 h 390734"/>
                <a:gd name="connsiteX33" fmla="*/ 217380 w 390820"/>
                <a:gd name="connsiteY33" fmla="*/ 0 h 390734"/>
                <a:gd name="connsiteX34" fmla="*/ 175146 w 390820"/>
                <a:gd name="connsiteY34" fmla="*/ 0 h 390734"/>
                <a:gd name="connsiteX35" fmla="*/ 157391 w 390820"/>
                <a:gd name="connsiteY35" fmla="*/ 15850 h 390734"/>
                <a:gd name="connsiteX36" fmla="*/ 154562 w 390820"/>
                <a:gd name="connsiteY36" fmla="*/ 40110 h 390734"/>
                <a:gd name="connsiteX37" fmla="*/ 114738 w 390820"/>
                <a:gd name="connsiteY37" fmla="*/ 56940 h 390734"/>
                <a:gd name="connsiteX38" fmla="*/ 95288 w 390820"/>
                <a:gd name="connsiteY38" fmla="*/ 41519 h 390734"/>
                <a:gd name="connsiteX39" fmla="*/ 71523 w 390820"/>
                <a:gd name="connsiteY39" fmla="*/ 42863 h 390734"/>
                <a:gd name="connsiteX40" fmla="*/ 41672 w 390820"/>
                <a:gd name="connsiteY40" fmla="*/ 72714 h 390734"/>
                <a:gd name="connsiteX41" fmla="*/ 40329 w 390820"/>
                <a:gd name="connsiteY41" fmla="*/ 96479 h 390734"/>
                <a:gd name="connsiteX42" fmla="*/ 56598 w 390820"/>
                <a:gd name="connsiteY42" fmla="*/ 117062 h 390734"/>
                <a:gd name="connsiteX43" fmla="*/ 41881 w 390820"/>
                <a:gd name="connsiteY43" fmla="*/ 154343 h 390734"/>
                <a:gd name="connsiteX44" fmla="*/ 15850 w 390820"/>
                <a:gd name="connsiteY44" fmla="*/ 157315 h 390734"/>
                <a:gd name="connsiteX45" fmla="*/ 0 w 390820"/>
                <a:gd name="connsiteY45" fmla="*/ 175070 h 390734"/>
                <a:gd name="connsiteX46" fmla="*/ 0 w 390820"/>
                <a:gd name="connsiteY46" fmla="*/ 217303 h 390734"/>
                <a:gd name="connsiteX47" fmla="*/ 15850 w 390820"/>
                <a:gd name="connsiteY47" fmla="*/ 235058 h 390734"/>
                <a:gd name="connsiteX48" fmla="*/ 43291 w 390820"/>
                <a:gd name="connsiteY48" fmla="*/ 238239 h 390734"/>
                <a:gd name="connsiteX49" fmla="*/ 196263 w 390820"/>
                <a:gd name="connsiteY49" fmla="*/ 123987 h 390734"/>
                <a:gd name="connsiteX50" fmla="*/ 266081 w 390820"/>
                <a:gd name="connsiteY50" fmla="*/ 193805 h 390734"/>
                <a:gd name="connsiteX51" fmla="*/ 196263 w 390820"/>
                <a:gd name="connsiteY51" fmla="*/ 263623 h 390734"/>
                <a:gd name="connsiteX52" fmla="*/ 126444 w 390820"/>
                <a:gd name="connsiteY52" fmla="*/ 193805 h 390734"/>
                <a:gd name="connsiteX53" fmla="*/ 196263 w 390820"/>
                <a:gd name="connsiteY53" fmla="*/ 123987 h 39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90820" h="390734">
                  <a:moveTo>
                    <a:pt x="43263" y="238230"/>
                  </a:moveTo>
                  <a:cubicBezTo>
                    <a:pt x="46730" y="250117"/>
                    <a:pt x="51540" y="261576"/>
                    <a:pt x="57626" y="272329"/>
                  </a:cubicBezTo>
                  <a:lnTo>
                    <a:pt x="40300" y="294189"/>
                  </a:lnTo>
                  <a:cubicBezTo>
                    <a:pt x="34642" y="301333"/>
                    <a:pt x="35281" y="311515"/>
                    <a:pt x="41643" y="317954"/>
                  </a:cubicBezTo>
                  <a:lnTo>
                    <a:pt x="71495" y="347805"/>
                  </a:lnTo>
                  <a:cubicBezTo>
                    <a:pt x="77934" y="354244"/>
                    <a:pt x="88116" y="354806"/>
                    <a:pt x="95260" y="349148"/>
                  </a:cubicBezTo>
                  <a:lnTo>
                    <a:pt x="116977" y="331956"/>
                  </a:lnTo>
                  <a:cubicBezTo>
                    <a:pt x="128149" y="338395"/>
                    <a:pt x="140037" y="343414"/>
                    <a:pt x="152419" y="346948"/>
                  </a:cubicBezTo>
                  <a:lnTo>
                    <a:pt x="155677" y="374885"/>
                  </a:lnTo>
                  <a:cubicBezTo>
                    <a:pt x="156734" y="383943"/>
                    <a:pt x="164373" y="390735"/>
                    <a:pt x="173431" y="390735"/>
                  </a:cubicBezTo>
                  <a:lnTo>
                    <a:pt x="215665" y="390735"/>
                  </a:lnTo>
                  <a:cubicBezTo>
                    <a:pt x="224723" y="390735"/>
                    <a:pt x="232362" y="383943"/>
                    <a:pt x="233420" y="374885"/>
                  </a:cubicBezTo>
                  <a:lnTo>
                    <a:pt x="236534" y="347939"/>
                  </a:lnTo>
                  <a:cubicBezTo>
                    <a:pt x="249831" y="344472"/>
                    <a:pt x="262566" y="339309"/>
                    <a:pt x="274520" y="332584"/>
                  </a:cubicBezTo>
                  <a:lnTo>
                    <a:pt x="295532" y="349206"/>
                  </a:lnTo>
                  <a:cubicBezTo>
                    <a:pt x="302676" y="354863"/>
                    <a:pt x="312858" y="354225"/>
                    <a:pt x="319297" y="347863"/>
                  </a:cubicBezTo>
                  <a:lnTo>
                    <a:pt x="349148" y="318011"/>
                  </a:lnTo>
                  <a:cubicBezTo>
                    <a:pt x="355587" y="311572"/>
                    <a:pt x="356149" y="301390"/>
                    <a:pt x="350491" y="294246"/>
                  </a:cubicBezTo>
                  <a:lnTo>
                    <a:pt x="334156" y="273520"/>
                  </a:lnTo>
                  <a:cubicBezTo>
                    <a:pt x="340947" y="261776"/>
                    <a:pt x="346253" y="249260"/>
                    <a:pt x="349787" y="236172"/>
                  </a:cubicBezTo>
                  <a:lnTo>
                    <a:pt x="374971" y="233277"/>
                  </a:lnTo>
                  <a:cubicBezTo>
                    <a:pt x="384029" y="232220"/>
                    <a:pt x="390820" y="224580"/>
                    <a:pt x="390820" y="215522"/>
                  </a:cubicBezTo>
                  <a:lnTo>
                    <a:pt x="390820" y="173288"/>
                  </a:lnTo>
                  <a:cubicBezTo>
                    <a:pt x="390820" y="164230"/>
                    <a:pt x="384029" y="156591"/>
                    <a:pt x="374971" y="155534"/>
                  </a:cubicBezTo>
                  <a:lnTo>
                    <a:pt x="350139" y="152638"/>
                  </a:lnTo>
                  <a:cubicBezTo>
                    <a:pt x="346739" y="139694"/>
                    <a:pt x="341652" y="127311"/>
                    <a:pt x="335147" y="115710"/>
                  </a:cubicBezTo>
                  <a:lnTo>
                    <a:pt x="350425" y="96403"/>
                  </a:lnTo>
                  <a:cubicBezTo>
                    <a:pt x="356083" y="89259"/>
                    <a:pt x="355444" y="79077"/>
                    <a:pt x="349082" y="72638"/>
                  </a:cubicBezTo>
                  <a:lnTo>
                    <a:pt x="319307" y="42863"/>
                  </a:lnTo>
                  <a:cubicBezTo>
                    <a:pt x="312868" y="36424"/>
                    <a:pt x="302685" y="35862"/>
                    <a:pt x="295542" y="41519"/>
                  </a:cubicBezTo>
                  <a:lnTo>
                    <a:pt x="276797" y="56378"/>
                  </a:lnTo>
                  <a:cubicBezTo>
                    <a:pt x="264633" y="49235"/>
                    <a:pt x="251612" y="43786"/>
                    <a:pt x="237963" y="40110"/>
                  </a:cubicBezTo>
                  <a:lnTo>
                    <a:pt x="235134" y="15850"/>
                  </a:lnTo>
                  <a:cubicBezTo>
                    <a:pt x="234077" y="6791"/>
                    <a:pt x="226438" y="0"/>
                    <a:pt x="217380" y="0"/>
                  </a:cubicBezTo>
                  <a:lnTo>
                    <a:pt x="175146" y="0"/>
                  </a:lnTo>
                  <a:cubicBezTo>
                    <a:pt x="166087" y="0"/>
                    <a:pt x="158448" y="6791"/>
                    <a:pt x="157391" y="15850"/>
                  </a:cubicBezTo>
                  <a:lnTo>
                    <a:pt x="154562" y="40110"/>
                  </a:lnTo>
                  <a:cubicBezTo>
                    <a:pt x="140560" y="43863"/>
                    <a:pt x="127187" y="49520"/>
                    <a:pt x="114738" y="56940"/>
                  </a:cubicBezTo>
                  <a:lnTo>
                    <a:pt x="95288" y="41519"/>
                  </a:lnTo>
                  <a:cubicBezTo>
                    <a:pt x="88144" y="35862"/>
                    <a:pt x="77962" y="36500"/>
                    <a:pt x="71523" y="42863"/>
                  </a:cubicBezTo>
                  <a:lnTo>
                    <a:pt x="41672" y="72714"/>
                  </a:lnTo>
                  <a:cubicBezTo>
                    <a:pt x="35233" y="79153"/>
                    <a:pt x="34671" y="89335"/>
                    <a:pt x="40329" y="96479"/>
                  </a:cubicBezTo>
                  <a:lnTo>
                    <a:pt x="56598" y="117062"/>
                  </a:lnTo>
                  <a:cubicBezTo>
                    <a:pt x="50092" y="128807"/>
                    <a:pt x="45139" y="141322"/>
                    <a:pt x="41881" y="154343"/>
                  </a:cubicBezTo>
                  <a:lnTo>
                    <a:pt x="15850" y="157315"/>
                  </a:lnTo>
                  <a:cubicBezTo>
                    <a:pt x="6791" y="158372"/>
                    <a:pt x="0" y="166011"/>
                    <a:pt x="0" y="175070"/>
                  </a:cubicBezTo>
                  <a:lnTo>
                    <a:pt x="0" y="217303"/>
                  </a:lnTo>
                  <a:cubicBezTo>
                    <a:pt x="0" y="226362"/>
                    <a:pt x="6791" y="234001"/>
                    <a:pt x="15850" y="235058"/>
                  </a:cubicBezTo>
                  <a:lnTo>
                    <a:pt x="43291" y="238239"/>
                  </a:lnTo>
                  <a:close/>
                  <a:moveTo>
                    <a:pt x="196263" y="123987"/>
                  </a:moveTo>
                  <a:cubicBezTo>
                    <a:pt x="234744" y="123987"/>
                    <a:pt x="266081" y="155324"/>
                    <a:pt x="266081" y="193805"/>
                  </a:cubicBezTo>
                  <a:cubicBezTo>
                    <a:pt x="266081" y="232286"/>
                    <a:pt x="234744" y="263623"/>
                    <a:pt x="196263" y="263623"/>
                  </a:cubicBezTo>
                  <a:cubicBezTo>
                    <a:pt x="157782" y="263623"/>
                    <a:pt x="126444" y="232286"/>
                    <a:pt x="126444" y="193805"/>
                  </a:cubicBezTo>
                  <a:cubicBezTo>
                    <a:pt x="126444" y="155324"/>
                    <a:pt x="157782" y="123987"/>
                    <a:pt x="196263" y="123987"/>
                  </a:cubicBezTo>
                  <a:close/>
                </a:path>
              </a:pathLst>
            </a:custGeom>
            <a:solidFill>
              <a:schemeClr val="accent1"/>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2" name="Freeform: Shape 91">
              <a:extLst>
                <a:ext uri="{FF2B5EF4-FFF2-40B4-BE49-F238E27FC236}">
                  <a16:creationId xmlns:a16="http://schemas.microsoft.com/office/drawing/2014/main" id="{81E648BB-846B-DB8E-32FE-B75C266ED499}"/>
                </a:ext>
              </a:extLst>
            </p:cNvPr>
            <p:cNvSpPr/>
            <p:nvPr/>
          </p:nvSpPr>
          <p:spPr>
            <a:xfrm>
              <a:off x="8554166" y="1846427"/>
              <a:ext cx="321315" cy="321744"/>
            </a:xfrm>
            <a:custGeom>
              <a:avLst/>
              <a:gdLst>
                <a:gd name="connsiteX0" fmla="*/ 275701 w 321315"/>
                <a:gd name="connsiteY0" fmla="*/ 48434 h 321744"/>
                <a:gd name="connsiteX1" fmla="*/ 253422 w 321315"/>
                <a:gd name="connsiteY1" fmla="*/ 29622 h 321744"/>
                <a:gd name="connsiteX2" fmla="*/ 229943 w 321315"/>
                <a:gd name="connsiteY2" fmla="*/ 30261 h 321744"/>
                <a:gd name="connsiteX3" fmla="*/ 217636 w 321315"/>
                <a:gd name="connsiteY3" fmla="*/ 41786 h 321744"/>
                <a:gd name="connsiteX4" fmla="*/ 184813 w 321315"/>
                <a:gd name="connsiteY4" fmla="*/ 31175 h 321744"/>
                <a:gd name="connsiteX5" fmla="*/ 181346 w 321315"/>
                <a:gd name="connsiteY5" fmla="*/ 14202 h 321744"/>
                <a:gd name="connsiteX6" fmla="*/ 162525 w 321315"/>
                <a:gd name="connsiteY6" fmla="*/ 57 h 321744"/>
                <a:gd name="connsiteX7" fmla="*/ 133455 w 321315"/>
                <a:gd name="connsiteY7" fmla="*/ 2533 h 321744"/>
                <a:gd name="connsiteX8" fmla="*/ 117253 w 321315"/>
                <a:gd name="connsiteY8" fmla="*/ 19583 h 321744"/>
                <a:gd name="connsiteX9" fmla="*/ 116691 w 321315"/>
                <a:gd name="connsiteY9" fmla="*/ 36842 h 321744"/>
                <a:gd name="connsiteX10" fmla="*/ 85353 w 321315"/>
                <a:gd name="connsiteY10" fmla="*/ 53321 h 321744"/>
                <a:gd name="connsiteX11" fmla="*/ 70637 w 321315"/>
                <a:gd name="connsiteY11" fmla="*/ 43558 h 321744"/>
                <a:gd name="connsiteX12" fmla="*/ 47368 w 321315"/>
                <a:gd name="connsiteY12" fmla="*/ 46882 h 321744"/>
                <a:gd name="connsiteX13" fmla="*/ 28556 w 321315"/>
                <a:gd name="connsiteY13" fmla="*/ 69304 h 321744"/>
                <a:gd name="connsiteX14" fmla="*/ 29194 w 321315"/>
                <a:gd name="connsiteY14" fmla="*/ 92792 h 321744"/>
                <a:gd name="connsiteX15" fmla="*/ 42072 w 321315"/>
                <a:gd name="connsiteY15" fmla="*/ 106518 h 321744"/>
                <a:gd name="connsiteX16" fmla="*/ 32594 w 321315"/>
                <a:gd name="connsiteY16" fmla="*/ 137922 h 321744"/>
                <a:gd name="connsiteX17" fmla="*/ 14202 w 321315"/>
                <a:gd name="connsiteY17" fmla="*/ 141675 h 321744"/>
                <a:gd name="connsiteX18" fmla="*/ 57 w 321315"/>
                <a:gd name="connsiteY18" fmla="*/ 160486 h 321744"/>
                <a:gd name="connsiteX19" fmla="*/ 2533 w 321315"/>
                <a:gd name="connsiteY19" fmla="*/ 189557 h 321744"/>
                <a:gd name="connsiteX20" fmla="*/ 19583 w 321315"/>
                <a:gd name="connsiteY20" fmla="*/ 205759 h 321744"/>
                <a:gd name="connsiteX21" fmla="*/ 39462 w 321315"/>
                <a:gd name="connsiteY21" fmla="*/ 206397 h 321744"/>
                <a:gd name="connsiteX22" fmla="*/ 53540 w 321315"/>
                <a:gd name="connsiteY22" fmla="*/ 233277 h 321744"/>
                <a:gd name="connsiteX23" fmla="*/ 42434 w 321315"/>
                <a:gd name="connsiteY23" fmla="*/ 250041 h 321744"/>
                <a:gd name="connsiteX24" fmla="*/ 45758 w 321315"/>
                <a:gd name="connsiteY24" fmla="*/ 273310 h 321744"/>
                <a:gd name="connsiteX25" fmla="*/ 68037 w 321315"/>
                <a:gd name="connsiteY25" fmla="*/ 292122 h 321744"/>
                <a:gd name="connsiteX26" fmla="*/ 91525 w 321315"/>
                <a:gd name="connsiteY26" fmla="*/ 291484 h 321744"/>
                <a:gd name="connsiteX27" fmla="*/ 106099 w 321315"/>
                <a:gd name="connsiteY27" fmla="*/ 277834 h 321744"/>
                <a:gd name="connsiteX28" fmla="*/ 136017 w 321315"/>
                <a:gd name="connsiteY28" fmla="*/ 287598 h 321744"/>
                <a:gd name="connsiteX29" fmla="*/ 140046 w 321315"/>
                <a:gd name="connsiteY29" fmla="*/ 307543 h 321744"/>
                <a:gd name="connsiteX30" fmla="*/ 158858 w 321315"/>
                <a:gd name="connsiteY30" fmla="*/ 321688 h 321744"/>
                <a:gd name="connsiteX31" fmla="*/ 187928 w 321315"/>
                <a:gd name="connsiteY31" fmla="*/ 319211 h 321744"/>
                <a:gd name="connsiteX32" fmla="*/ 204130 w 321315"/>
                <a:gd name="connsiteY32" fmla="*/ 302161 h 321744"/>
                <a:gd name="connsiteX33" fmla="*/ 204768 w 321315"/>
                <a:gd name="connsiteY33" fmla="*/ 282635 h 321744"/>
                <a:gd name="connsiteX34" fmla="*/ 234686 w 321315"/>
                <a:gd name="connsiteY34" fmla="*/ 267500 h 321744"/>
                <a:gd name="connsiteX35" fmla="*/ 250745 w 321315"/>
                <a:gd name="connsiteY35" fmla="*/ 278111 h 321744"/>
                <a:gd name="connsiteX36" fmla="*/ 274015 w 321315"/>
                <a:gd name="connsiteY36" fmla="*/ 274786 h 321744"/>
                <a:gd name="connsiteX37" fmla="*/ 292827 w 321315"/>
                <a:gd name="connsiteY37" fmla="*/ 252507 h 321744"/>
                <a:gd name="connsiteX38" fmla="*/ 292189 w 321315"/>
                <a:gd name="connsiteY38" fmla="*/ 229019 h 321744"/>
                <a:gd name="connsiteX39" fmla="*/ 279244 w 321315"/>
                <a:gd name="connsiteY39" fmla="*/ 215293 h 321744"/>
                <a:gd name="connsiteX40" fmla="*/ 289426 w 321315"/>
                <a:gd name="connsiteY40" fmla="*/ 183747 h 321744"/>
                <a:gd name="connsiteX41" fmla="*/ 307114 w 321315"/>
                <a:gd name="connsiteY41" fmla="*/ 180137 h 321744"/>
                <a:gd name="connsiteX42" fmla="*/ 321259 w 321315"/>
                <a:gd name="connsiteY42" fmla="*/ 161325 h 321744"/>
                <a:gd name="connsiteX43" fmla="*/ 318782 w 321315"/>
                <a:gd name="connsiteY43" fmla="*/ 132254 h 321744"/>
                <a:gd name="connsiteX44" fmla="*/ 301733 w 321315"/>
                <a:gd name="connsiteY44" fmla="*/ 116052 h 321744"/>
                <a:gd name="connsiteX45" fmla="*/ 283978 w 321315"/>
                <a:gd name="connsiteY45" fmla="*/ 115490 h 321744"/>
                <a:gd name="connsiteX46" fmla="*/ 269195 w 321315"/>
                <a:gd name="connsiteY46" fmla="*/ 86344 h 321744"/>
                <a:gd name="connsiteX47" fmla="*/ 278882 w 321315"/>
                <a:gd name="connsiteY47" fmla="*/ 71771 h 321744"/>
                <a:gd name="connsiteX48" fmla="*/ 275701 w 321315"/>
                <a:gd name="connsiteY48" fmla="*/ 48425 h 321744"/>
                <a:gd name="connsiteX49" fmla="*/ 166135 w 321315"/>
                <a:gd name="connsiteY49" fmla="*/ 216503 h 321744"/>
                <a:gd name="connsiteX50" fmla="*/ 104384 w 321315"/>
                <a:gd name="connsiteY50" fmla="*/ 164373 h 321744"/>
                <a:gd name="connsiteX51" fmla="*/ 156515 w 321315"/>
                <a:gd name="connsiteY51" fmla="*/ 102622 h 321744"/>
                <a:gd name="connsiteX52" fmla="*/ 218265 w 321315"/>
                <a:gd name="connsiteY52" fmla="*/ 154752 h 321744"/>
                <a:gd name="connsiteX53" fmla="*/ 166135 w 321315"/>
                <a:gd name="connsiteY53" fmla="*/ 216503 h 321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21315" h="321744">
                  <a:moveTo>
                    <a:pt x="275701" y="48434"/>
                  </a:moveTo>
                  <a:lnTo>
                    <a:pt x="253422" y="29622"/>
                  </a:lnTo>
                  <a:cubicBezTo>
                    <a:pt x="246564" y="23822"/>
                    <a:pt x="236448" y="24108"/>
                    <a:pt x="229943" y="30261"/>
                  </a:cubicBezTo>
                  <a:lnTo>
                    <a:pt x="217636" y="41786"/>
                  </a:lnTo>
                  <a:cubicBezTo>
                    <a:pt x="207235" y="36766"/>
                    <a:pt x="196205" y="33223"/>
                    <a:pt x="184813" y="31175"/>
                  </a:cubicBezTo>
                  <a:lnTo>
                    <a:pt x="181346" y="14202"/>
                  </a:lnTo>
                  <a:cubicBezTo>
                    <a:pt x="179575" y="5429"/>
                    <a:pt x="171440" y="-657"/>
                    <a:pt x="162525" y="57"/>
                  </a:cubicBezTo>
                  <a:lnTo>
                    <a:pt x="133455" y="2533"/>
                  </a:lnTo>
                  <a:cubicBezTo>
                    <a:pt x="124539" y="3314"/>
                    <a:pt x="117538" y="10601"/>
                    <a:pt x="117253" y="19583"/>
                  </a:cubicBezTo>
                  <a:lnTo>
                    <a:pt x="116691" y="36842"/>
                  </a:lnTo>
                  <a:cubicBezTo>
                    <a:pt x="105518" y="40872"/>
                    <a:pt x="94974" y="46396"/>
                    <a:pt x="85353" y="53321"/>
                  </a:cubicBezTo>
                  <a:lnTo>
                    <a:pt x="70637" y="43558"/>
                  </a:lnTo>
                  <a:cubicBezTo>
                    <a:pt x="63141" y="38605"/>
                    <a:pt x="53168" y="40024"/>
                    <a:pt x="47368" y="46882"/>
                  </a:cubicBezTo>
                  <a:lnTo>
                    <a:pt x="28556" y="69304"/>
                  </a:lnTo>
                  <a:cubicBezTo>
                    <a:pt x="22755" y="76162"/>
                    <a:pt x="23041" y="86277"/>
                    <a:pt x="29194" y="92792"/>
                  </a:cubicBezTo>
                  <a:lnTo>
                    <a:pt x="42072" y="106518"/>
                  </a:lnTo>
                  <a:cubicBezTo>
                    <a:pt x="37614" y="116567"/>
                    <a:pt x="34433" y="127101"/>
                    <a:pt x="32594" y="137922"/>
                  </a:cubicBezTo>
                  <a:lnTo>
                    <a:pt x="14202" y="141675"/>
                  </a:lnTo>
                  <a:cubicBezTo>
                    <a:pt x="5429" y="143446"/>
                    <a:pt x="-657" y="151581"/>
                    <a:pt x="57" y="160486"/>
                  </a:cubicBezTo>
                  <a:lnTo>
                    <a:pt x="2533" y="189557"/>
                  </a:lnTo>
                  <a:cubicBezTo>
                    <a:pt x="3314" y="198472"/>
                    <a:pt x="10601" y="205473"/>
                    <a:pt x="19583" y="205759"/>
                  </a:cubicBezTo>
                  <a:lnTo>
                    <a:pt x="39462" y="206397"/>
                  </a:lnTo>
                  <a:cubicBezTo>
                    <a:pt x="43072" y="215874"/>
                    <a:pt x="47806" y="224856"/>
                    <a:pt x="53540" y="233277"/>
                  </a:cubicBezTo>
                  <a:lnTo>
                    <a:pt x="42434" y="250041"/>
                  </a:lnTo>
                  <a:cubicBezTo>
                    <a:pt x="37481" y="257537"/>
                    <a:pt x="38900" y="267509"/>
                    <a:pt x="45758" y="273310"/>
                  </a:cubicBezTo>
                  <a:lnTo>
                    <a:pt x="68037" y="292122"/>
                  </a:lnTo>
                  <a:cubicBezTo>
                    <a:pt x="74895" y="297923"/>
                    <a:pt x="85010" y="297637"/>
                    <a:pt x="91525" y="291484"/>
                  </a:cubicBezTo>
                  <a:lnTo>
                    <a:pt x="106099" y="277834"/>
                  </a:lnTo>
                  <a:cubicBezTo>
                    <a:pt x="115652" y="282292"/>
                    <a:pt x="125692" y="285616"/>
                    <a:pt x="136017" y="287598"/>
                  </a:cubicBezTo>
                  <a:lnTo>
                    <a:pt x="140046" y="307543"/>
                  </a:lnTo>
                  <a:cubicBezTo>
                    <a:pt x="141817" y="316315"/>
                    <a:pt x="149952" y="322402"/>
                    <a:pt x="158858" y="321688"/>
                  </a:cubicBezTo>
                  <a:lnTo>
                    <a:pt x="187928" y="319211"/>
                  </a:lnTo>
                  <a:cubicBezTo>
                    <a:pt x="196843" y="318430"/>
                    <a:pt x="203844" y="311143"/>
                    <a:pt x="204130" y="302161"/>
                  </a:cubicBezTo>
                  <a:lnTo>
                    <a:pt x="204768" y="282635"/>
                  </a:lnTo>
                  <a:cubicBezTo>
                    <a:pt x="215379" y="278882"/>
                    <a:pt x="225418" y="273796"/>
                    <a:pt x="234686" y="267500"/>
                  </a:cubicBezTo>
                  <a:lnTo>
                    <a:pt x="250745" y="278111"/>
                  </a:lnTo>
                  <a:cubicBezTo>
                    <a:pt x="258242" y="283064"/>
                    <a:pt x="268214" y="281644"/>
                    <a:pt x="274015" y="274786"/>
                  </a:cubicBezTo>
                  <a:lnTo>
                    <a:pt x="292827" y="252507"/>
                  </a:lnTo>
                  <a:cubicBezTo>
                    <a:pt x="298628" y="245649"/>
                    <a:pt x="298342" y="235534"/>
                    <a:pt x="292189" y="229019"/>
                  </a:cubicBezTo>
                  <a:lnTo>
                    <a:pt x="279244" y="215293"/>
                  </a:lnTo>
                  <a:cubicBezTo>
                    <a:pt x="283988" y="205244"/>
                    <a:pt x="287455" y="194643"/>
                    <a:pt x="289426" y="183747"/>
                  </a:cubicBezTo>
                  <a:lnTo>
                    <a:pt x="307114" y="180137"/>
                  </a:lnTo>
                  <a:cubicBezTo>
                    <a:pt x="315887" y="178365"/>
                    <a:pt x="321973" y="170231"/>
                    <a:pt x="321259" y="161325"/>
                  </a:cubicBezTo>
                  <a:lnTo>
                    <a:pt x="318782" y="132254"/>
                  </a:lnTo>
                  <a:cubicBezTo>
                    <a:pt x="318001" y="123339"/>
                    <a:pt x="310715" y="116338"/>
                    <a:pt x="301733" y="116052"/>
                  </a:cubicBezTo>
                  <a:lnTo>
                    <a:pt x="283978" y="115490"/>
                  </a:lnTo>
                  <a:cubicBezTo>
                    <a:pt x="280301" y="105165"/>
                    <a:pt x="275348" y="95402"/>
                    <a:pt x="269195" y="86344"/>
                  </a:cubicBezTo>
                  <a:lnTo>
                    <a:pt x="278882" y="71771"/>
                  </a:lnTo>
                  <a:cubicBezTo>
                    <a:pt x="283978" y="64274"/>
                    <a:pt x="282559" y="54226"/>
                    <a:pt x="275701" y="48425"/>
                  </a:cubicBezTo>
                  <a:close/>
                  <a:moveTo>
                    <a:pt x="166135" y="216503"/>
                  </a:moveTo>
                  <a:cubicBezTo>
                    <a:pt x="134731" y="219189"/>
                    <a:pt x="106994" y="195777"/>
                    <a:pt x="104384" y="164373"/>
                  </a:cubicBezTo>
                  <a:cubicBezTo>
                    <a:pt x="101698" y="132969"/>
                    <a:pt x="125111" y="105232"/>
                    <a:pt x="156515" y="102622"/>
                  </a:cubicBezTo>
                  <a:cubicBezTo>
                    <a:pt x="187918" y="99936"/>
                    <a:pt x="215655" y="123349"/>
                    <a:pt x="218265" y="154752"/>
                  </a:cubicBezTo>
                  <a:cubicBezTo>
                    <a:pt x="220951" y="186156"/>
                    <a:pt x="197539" y="213893"/>
                    <a:pt x="166135" y="216503"/>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3" name="Freeform: Shape 92">
              <a:extLst>
                <a:ext uri="{FF2B5EF4-FFF2-40B4-BE49-F238E27FC236}">
                  <a16:creationId xmlns:a16="http://schemas.microsoft.com/office/drawing/2014/main" id="{DEE7655C-0F50-28CC-FED9-61F20254D030}"/>
                </a:ext>
              </a:extLst>
            </p:cNvPr>
            <p:cNvSpPr/>
            <p:nvPr/>
          </p:nvSpPr>
          <p:spPr>
            <a:xfrm>
              <a:off x="8345042" y="2038105"/>
              <a:ext cx="260884" cy="260808"/>
            </a:xfrm>
            <a:custGeom>
              <a:avLst/>
              <a:gdLst>
                <a:gd name="connsiteX0" fmla="*/ 16061 w 260884"/>
                <a:gd name="connsiteY0" fmla="*/ 103053 h 260808"/>
                <a:gd name="connsiteX1" fmla="*/ 212 w 260884"/>
                <a:gd name="connsiteY1" fmla="*/ 120455 h 260808"/>
                <a:gd name="connsiteX2" fmla="*/ 2 w 260884"/>
                <a:gd name="connsiteY2" fmla="*/ 138353 h 260808"/>
                <a:gd name="connsiteX3" fmla="*/ 15423 w 260884"/>
                <a:gd name="connsiteY3" fmla="*/ 156107 h 260808"/>
                <a:gd name="connsiteX4" fmla="*/ 28577 w 260884"/>
                <a:gd name="connsiteY4" fmla="*/ 157803 h 260808"/>
                <a:gd name="connsiteX5" fmla="*/ 37912 w 260884"/>
                <a:gd name="connsiteY5" fmla="*/ 180653 h 260808"/>
                <a:gd name="connsiteX6" fmla="*/ 29425 w 260884"/>
                <a:gd name="connsiteY6" fmla="*/ 191121 h 260808"/>
                <a:gd name="connsiteX7" fmla="*/ 30482 w 260884"/>
                <a:gd name="connsiteY7" fmla="*/ 214610 h 260808"/>
                <a:gd name="connsiteX8" fmla="*/ 42998 w 260884"/>
                <a:gd name="connsiteY8" fmla="*/ 227412 h 260808"/>
                <a:gd name="connsiteX9" fmla="*/ 66487 w 260884"/>
                <a:gd name="connsiteY9" fmla="*/ 229040 h 260808"/>
                <a:gd name="connsiteX10" fmla="*/ 77021 w 260884"/>
                <a:gd name="connsiteY10" fmla="*/ 220906 h 260808"/>
                <a:gd name="connsiteX11" fmla="*/ 100510 w 260884"/>
                <a:gd name="connsiteY11" fmla="*/ 231165 h 260808"/>
                <a:gd name="connsiteX12" fmla="*/ 101929 w 260884"/>
                <a:gd name="connsiteY12" fmla="*/ 244747 h 260808"/>
                <a:gd name="connsiteX13" fmla="*/ 119331 w 260884"/>
                <a:gd name="connsiteY13" fmla="*/ 260597 h 260808"/>
                <a:gd name="connsiteX14" fmla="*/ 137229 w 260884"/>
                <a:gd name="connsiteY14" fmla="*/ 260806 h 260808"/>
                <a:gd name="connsiteX15" fmla="*/ 154984 w 260884"/>
                <a:gd name="connsiteY15" fmla="*/ 245385 h 260808"/>
                <a:gd name="connsiteX16" fmla="*/ 156612 w 260884"/>
                <a:gd name="connsiteY16" fmla="*/ 232508 h 260808"/>
                <a:gd name="connsiteX17" fmla="*/ 182073 w 260884"/>
                <a:gd name="connsiteY17" fmla="*/ 222602 h 260808"/>
                <a:gd name="connsiteX18" fmla="*/ 191979 w 260884"/>
                <a:gd name="connsiteY18" fmla="*/ 230593 h 260808"/>
                <a:gd name="connsiteX19" fmla="*/ 215467 w 260884"/>
                <a:gd name="connsiteY19" fmla="*/ 229536 h 260808"/>
                <a:gd name="connsiteX20" fmla="*/ 228269 w 260884"/>
                <a:gd name="connsiteY20" fmla="*/ 217020 h 260808"/>
                <a:gd name="connsiteX21" fmla="*/ 229898 w 260884"/>
                <a:gd name="connsiteY21" fmla="*/ 193531 h 260808"/>
                <a:gd name="connsiteX22" fmla="*/ 222325 w 260884"/>
                <a:gd name="connsiteY22" fmla="*/ 183701 h 260808"/>
                <a:gd name="connsiteX23" fmla="*/ 233079 w 260884"/>
                <a:gd name="connsiteY23" fmla="*/ 158946 h 260808"/>
                <a:gd name="connsiteX24" fmla="*/ 244823 w 260884"/>
                <a:gd name="connsiteY24" fmla="*/ 157746 h 260808"/>
                <a:gd name="connsiteX25" fmla="*/ 260673 w 260884"/>
                <a:gd name="connsiteY25" fmla="*/ 140344 h 260808"/>
                <a:gd name="connsiteX26" fmla="*/ 260882 w 260884"/>
                <a:gd name="connsiteY26" fmla="*/ 122446 h 260808"/>
                <a:gd name="connsiteX27" fmla="*/ 245462 w 260884"/>
                <a:gd name="connsiteY27" fmla="*/ 104692 h 260808"/>
                <a:gd name="connsiteX28" fmla="*/ 234003 w 260884"/>
                <a:gd name="connsiteY28" fmla="*/ 103206 h 260808"/>
                <a:gd name="connsiteX29" fmla="*/ 224316 w 260884"/>
                <a:gd name="connsiteY29" fmla="*/ 78450 h 260808"/>
                <a:gd name="connsiteX30" fmla="*/ 231460 w 260884"/>
                <a:gd name="connsiteY30" fmla="*/ 69678 h 260808"/>
                <a:gd name="connsiteX31" fmla="*/ 230403 w 260884"/>
                <a:gd name="connsiteY31" fmla="*/ 46189 h 260808"/>
                <a:gd name="connsiteX32" fmla="*/ 217887 w 260884"/>
                <a:gd name="connsiteY32" fmla="*/ 33387 h 260808"/>
                <a:gd name="connsiteX33" fmla="*/ 194398 w 260884"/>
                <a:gd name="connsiteY33" fmla="*/ 31759 h 260808"/>
                <a:gd name="connsiteX34" fmla="*/ 185835 w 260884"/>
                <a:gd name="connsiteY34" fmla="*/ 38340 h 260808"/>
                <a:gd name="connsiteX35" fmla="*/ 160089 w 260884"/>
                <a:gd name="connsiteY35" fmla="*/ 27168 h 260808"/>
                <a:gd name="connsiteX36" fmla="*/ 158955 w 260884"/>
                <a:gd name="connsiteY36" fmla="*/ 16061 h 260808"/>
                <a:gd name="connsiteX37" fmla="*/ 141553 w 260884"/>
                <a:gd name="connsiteY37" fmla="*/ 212 h 260808"/>
                <a:gd name="connsiteX38" fmla="*/ 123656 w 260884"/>
                <a:gd name="connsiteY38" fmla="*/ 2 h 260808"/>
                <a:gd name="connsiteX39" fmla="*/ 105901 w 260884"/>
                <a:gd name="connsiteY39" fmla="*/ 15423 h 260808"/>
                <a:gd name="connsiteX40" fmla="*/ 104482 w 260884"/>
                <a:gd name="connsiteY40" fmla="*/ 26463 h 260808"/>
                <a:gd name="connsiteX41" fmla="*/ 77812 w 260884"/>
                <a:gd name="connsiteY41" fmla="*/ 37359 h 260808"/>
                <a:gd name="connsiteX42" fmla="*/ 68973 w 260884"/>
                <a:gd name="connsiteY42" fmla="*/ 30149 h 260808"/>
                <a:gd name="connsiteX43" fmla="*/ 45484 w 260884"/>
                <a:gd name="connsiteY43" fmla="*/ 31206 h 260808"/>
                <a:gd name="connsiteX44" fmla="*/ 32606 w 260884"/>
                <a:gd name="connsiteY44" fmla="*/ 43798 h 260808"/>
                <a:gd name="connsiteX45" fmla="*/ 30978 w 260884"/>
                <a:gd name="connsiteY45" fmla="*/ 67277 h 260808"/>
                <a:gd name="connsiteX46" fmla="*/ 38550 w 260884"/>
                <a:gd name="connsiteY46" fmla="*/ 77040 h 260808"/>
                <a:gd name="connsiteX47" fmla="*/ 28434 w 260884"/>
                <a:gd name="connsiteY47" fmla="*/ 101796 h 260808"/>
                <a:gd name="connsiteX48" fmla="*/ 16052 w 260884"/>
                <a:gd name="connsiteY48" fmla="*/ 103072 h 260808"/>
                <a:gd name="connsiteX49" fmla="*/ 131571 w 260884"/>
                <a:gd name="connsiteY49" fmla="*/ 82822 h 260808"/>
                <a:gd name="connsiteX50" fmla="*/ 177548 w 260884"/>
                <a:gd name="connsiteY50" fmla="*/ 129933 h 260808"/>
                <a:gd name="connsiteX51" fmla="*/ 130438 w 260884"/>
                <a:gd name="connsiteY51" fmla="*/ 175910 h 260808"/>
                <a:gd name="connsiteX52" fmla="*/ 84460 w 260884"/>
                <a:gd name="connsiteY52" fmla="*/ 128799 h 260808"/>
                <a:gd name="connsiteX53" fmla="*/ 131571 w 260884"/>
                <a:gd name="connsiteY53" fmla="*/ 82822 h 26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0884" h="260808">
                  <a:moveTo>
                    <a:pt x="16061" y="103053"/>
                  </a:moveTo>
                  <a:cubicBezTo>
                    <a:pt x="7146" y="103977"/>
                    <a:pt x="288" y="111473"/>
                    <a:pt x="212" y="120455"/>
                  </a:cubicBezTo>
                  <a:lnTo>
                    <a:pt x="2" y="138353"/>
                  </a:lnTo>
                  <a:cubicBezTo>
                    <a:pt x="-141" y="147335"/>
                    <a:pt x="6508" y="154974"/>
                    <a:pt x="15423" y="156107"/>
                  </a:cubicBezTo>
                  <a:lnTo>
                    <a:pt x="28577" y="157803"/>
                  </a:lnTo>
                  <a:cubicBezTo>
                    <a:pt x="30768" y="165794"/>
                    <a:pt x="33883" y="173433"/>
                    <a:pt x="37912" y="180653"/>
                  </a:cubicBezTo>
                  <a:lnTo>
                    <a:pt x="29425" y="191121"/>
                  </a:lnTo>
                  <a:cubicBezTo>
                    <a:pt x="23767" y="198122"/>
                    <a:pt x="24186" y="208171"/>
                    <a:pt x="30482" y="214610"/>
                  </a:cubicBezTo>
                  <a:lnTo>
                    <a:pt x="42998" y="227412"/>
                  </a:lnTo>
                  <a:cubicBezTo>
                    <a:pt x="49294" y="233851"/>
                    <a:pt x="59333" y="234555"/>
                    <a:pt x="66487" y="229040"/>
                  </a:cubicBezTo>
                  <a:lnTo>
                    <a:pt x="77021" y="220906"/>
                  </a:lnTo>
                  <a:cubicBezTo>
                    <a:pt x="84451" y="225288"/>
                    <a:pt x="92300" y="228755"/>
                    <a:pt x="100510" y="231165"/>
                  </a:cubicBezTo>
                  <a:lnTo>
                    <a:pt x="101929" y="244747"/>
                  </a:lnTo>
                  <a:cubicBezTo>
                    <a:pt x="102853" y="253663"/>
                    <a:pt x="110349" y="260521"/>
                    <a:pt x="119331" y="260597"/>
                  </a:cubicBezTo>
                  <a:lnTo>
                    <a:pt x="137229" y="260806"/>
                  </a:lnTo>
                  <a:cubicBezTo>
                    <a:pt x="146211" y="260949"/>
                    <a:pt x="153850" y="254301"/>
                    <a:pt x="154984" y="245385"/>
                  </a:cubicBezTo>
                  <a:lnTo>
                    <a:pt x="156612" y="232508"/>
                  </a:lnTo>
                  <a:cubicBezTo>
                    <a:pt x="165528" y="230317"/>
                    <a:pt x="174014" y="226993"/>
                    <a:pt x="182073" y="222602"/>
                  </a:cubicBezTo>
                  <a:lnTo>
                    <a:pt x="191979" y="230593"/>
                  </a:lnTo>
                  <a:cubicBezTo>
                    <a:pt x="198980" y="236251"/>
                    <a:pt x="209028" y="235832"/>
                    <a:pt x="215467" y="229536"/>
                  </a:cubicBezTo>
                  <a:lnTo>
                    <a:pt x="228269" y="217020"/>
                  </a:lnTo>
                  <a:cubicBezTo>
                    <a:pt x="234708" y="210724"/>
                    <a:pt x="235413" y="200684"/>
                    <a:pt x="229898" y="193531"/>
                  </a:cubicBezTo>
                  <a:lnTo>
                    <a:pt x="222325" y="183701"/>
                  </a:lnTo>
                  <a:cubicBezTo>
                    <a:pt x="226993" y="175919"/>
                    <a:pt x="230603" y="167642"/>
                    <a:pt x="233079" y="158946"/>
                  </a:cubicBezTo>
                  <a:lnTo>
                    <a:pt x="244823" y="157746"/>
                  </a:lnTo>
                  <a:cubicBezTo>
                    <a:pt x="253739" y="156822"/>
                    <a:pt x="260597" y="149326"/>
                    <a:pt x="260673" y="140344"/>
                  </a:cubicBezTo>
                  <a:lnTo>
                    <a:pt x="260882" y="122446"/>
                  </a:lnTo>
                  <a:cubicBezTo>
                    <a:pt x="261025" y="113464"/>
                    <a:pt x="254377" y="105825"/>
                    <a:pt x="245462" y="104692"/>
                  </a:cubicBezTo>
                  <a:lnTo>
                    <a:pt x="234003" y="103206"/>
                  </a:lnTo>
                  <a:cubicBezTo>
                    <a:pt x="231812" y="94576"/>
                    <a:pt x="228555" y="86232"/>
                    <a:pt x="224316" y="78450"/>
                  </a:cubicBezTo>
                  <a:lnTo>
                    <a:pt x="231460" y="69678"/>
                  </a:lnTo>
                  <a:cubicBezTo>
                    <a:pt x="237118" y="62677"/>
                    <a:pt x="236699" y="52628"/>
                    <a:pt x="230403" y="46189"/>
                  </a:cubicBezTo>
                  <a:lnTo>
                    <a:pt x="217887" y="33387"/>
                  </a:lnTo>
                  <a:cubicBezTo>
                    <a:pt x="211591" y="26948"/>
                    <a:pt x="201542" y="26244"/>
                    <a:pt x="194398" y="31759"/>
                  </a:cubicBezTo>
                  <a:lnTo>
                    <a:pt x="185835" y="38340"/>
                  </a:lnTo>
                  <a:cubicBezTo>
                    <a:pt x="177767" y="33464"/>
                    <a:pt x="169138" y="29711"/>
                    <a:pt x="160089" y="27168"/>
                  </a:cubicBezTo>
                  <a:lnTo>
                    <a:pt x="158955" y="16061"/>
                  </a:lnTo>
                  <a:cubicBezTo>
                    <a:pt x="158032" y="7146"/>
                    <a:pt x="150535" y="288"/>
                    <a:pt x="141553" y="212"/>
                  </a:cubicBezTo>
                  <a:lnTo>
                    <a:pt x="123656" y="2"/>
                  </a:lnTo>
                  <a:cubicBezTo>
                    <a:pt x="114674" y="-141"/>
                    <a:pt x="107035" y="6508"/>
                    <a:pt x="105901" y="15423"/>
                  </a:cubicBezTo>
                  <a:lnTo>
                    <a:pt x="104482" y="26463"/>
                  </a:lnTo>
                  <a:cubicBezTo>
                    <a:pt x="95147" y="28863"/>
                    <a:pt x="86165" y="32549"/>
                    <a:pt x="77812" y="37359"/>
                  </a:cubicBezTo>
                  <a:lnTo>
                    <a:pt x="68973" y="30149"/>
                  </a:lnTo>
                  <a:cubicBezTo>
                    <a:pt x="61972" y="24491"/>
                    <a:pt x="51923" y="24920"/>
                    <a:pt x="45484" y="31206"/>
                  </a:cubicBezTo>
                  <a:lnTo>
                    <a:pt x="32606" y="43798"/>
                  </a:lnTo>
                  <a:cubicBezTo>
                    <a:pt x="26167" y="50094"/>
                    <a:pt x="25463" y="60134"/>
                    <a:pt x="30978" y="67277"/>
                  </a:cubicBezTo>
                  <a:lnTo>
                    <a:pt x="38550" y="77040"/>
                  </a:lnTo>
                  <a:cubicBezTo>
                    <a:pt x="34168" y="84822"/>
                    <a:pt x="30701" y="93100"/>
                    <a:pt x="28434" y="101796"/>
                  </a:cubicBezTo>
                  <a:lnTo>
                    <a:pt x="16052" y="103072"/>
                  </a:lnTo>
                  <a:close/>
                  <a:moveTo>
                    <a:pt x="131571" y="82822"/>
                  </a:moveTo>
                  <a:cubicBezTo>
                    <a:pt x="157250" y="83108"/>
                    <a:pt x="177834" y="104253"/>
                    <a:pt x="177548" y="129933"/>
                  </a:cubicBezTo>
                  <a:cubicBezTo>
                    <a:pt x="177263" y="155612"/>
                    <a:pt x="156117" y="176196"/>
                    <a:pt x="130438" y="175910"/>
                  </a:cubicBezTo>
                  <a:cubicBezTo>
                    <a:pt x="104758" y="175624"/>
                    <a:pt x="84175" y="154479"/>
                    <a:pt x="84460" y="128799"/>
                  </a:cubicBezTo>
                  <a:cubicBezTo>
                    <a:pt x="84746" y="103120"/>
                    <a:pt x="105892" y="82536"/>
                    <a:pt x="131571" y="82822"/>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grpSp>
        <p:nvGrpSpPr>
          <p:cNvPr id="19" name="Group 18">
            <a:extLst>
              <a:ext uri="{FF2B5EF4-FFF2-40B4-BE49-F238E27FC236}">
                <a16:creationId xmlns:a16="http://schemas.microsoft.com/office/drawing/2014/main" id="{A03294A6-5CF1-6A2C-CBD3-CFF6F4D04B79}"/>
              </a:ext>
            </a:extLst>
          </p:cNvPr>
          <p:cNvGrpSpPr/>
          <p:nvPr/>
        </p:nvGrpSpPr>
        <p:grpSpPr>
          <a:xfrm>
            <a:off x="945821" y="423480"/>
            <a:ext cx="698066" cy="706151"/>
            <a:chOff x="4454633" y="1390804"/>
            <a:chExt cx="921924" cy="932600"/>
          </a:xfrm>
        </p:grpSpPr>
        <p:sp>
          <p:nvSpPr>
            <p:cNvPr id="63" name="Freeform: Shape 62">
              <a:extLst>
                <a:ext uri="{FF2B5EF4-FFF2-40B4-BE49-F238E27FC236}">
                  <a16:creationId xmlns:a16="http://schemas.microsoft.com/office/drawing/2014/main" id="{D537F5E4-8E7E-277F-299F-617BE2692670}"/>
                </a:ext>
              </a:extLst>
            </p:cNvPr>
            <p:cNvSpPr/>
            <p:nvPr/>
          </p:nvSpPr>
          <p:spPr>
            <a:xfrm>
              <a:off x="4997385" y="1752697"/>
              <a:ext cx="110718" cy="356616"/>
            </a:xfrm>
            <a:custGeom>
              <a:avLst/>
              <a:gdLst>
                <a:gd name="connsiteX0" fmla="*/ 42851 w 91352"/>
                <a:gd name="connsiteY0" fmla="*/ 204173 h 294240"/>
                <a:gd name="connsiteX1" fmla="*/ 91286 w 91352"/>
                <a:gd name="connsiteY1" fmla="*/ 251456 h 294240"/>
                <a:gd name="connsiteX2" fmla="*/ 53319 w 91352"/>
                <a:gd name="connsiteY2" fmla="*/ 293623 h 294240"/>
                <a:gd name="connsiteX3" fmla="*/ 3275 w 91352"/>
                <a:gd name="connsiteY3" fmla="*/ 266038 h 294240"/>
                <a:gd name="connsiteX4" fmla="*/ 29697 w 91352"/>
                <a:gd name="connsiteY4" fmla="*/ 207212 h 294240"/>
                <a:gd name="connsiteX5" fmla="*/ 26897 w 91352"/>
                <a:gd name="connsiteY5" fmla="*/ 187676 h 294240"/>
                <a:gd name="connsiteX6" fmla="*/ 23772 w 91352"/>
                <a:gd name="connsiteY6" fmla="*/ 78567 h 294240"/>
                <a:gd name="connsiteX7" fmla="*/ 38098 w 91352"/>
                <a:gd name="connsiteY7" fmla="*/ 24037 h 294240"/>
                <a:gd name="connsiteX8" fmla="*/ 54900 w 91352"/>
                <a:gd name="connsiteY8" fmla="*/ 1196 h 294240"/>
                <a:gd name="connsiteX9" fmla="*/ 62673 w 91352"/>
                <a:gd name="connsiteY9" fmla="*/ 834 h 294240"/>
                <a:gd name="connsiteX10" fmla="*/ 63444 w 91352"/>
                <a:gd name="connsiteY10" fmla="*/ 8368 h 294240"/>
                <a:gd name="connsiteX11" fmla="*/ 34802 w 91352"/>
                <a:gd name="connsiteY11" fmla="*/ 89569 h 294240"/>
                <a:gd name="connsiteX12" fmla="*/ 42851 w 91352"/>
                <a:gd name="connsiteY12" fmla="*/ 204183 h 294240"/>
                <a:gd name="connsiteX13" fmla="*/ 45042 w 91352"/>
                <a:gd name="connsiteY13" fmla="*/ 282021 h 294240"/>
                <a:gd name="connsiteX14" fmla="*/ 79046 w 91352"/>
                <a:gd name="connsiteY14" fmla="*/ 249874 h 294240"/>
                <a:gd name="connsiteX15" fmla="*/ 46261 w 91352"/>
                <a:gd name="connsiteY15" fmla="*/ 217442 h 294240"/>
                <a:gd name="connsiteX16" fmla="*/ 12419 w 91352"/>
                <a:gd name="connsiteY16" fmla="*/ 249970 h 294240"/>
                <a:gd name="connsiteX17" fmla="*/ 45042 w 91352"/>
                <a:gd name="connsiteY17" fmla="*/ 282012 h 29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352" h="294240">
                  <a:moveTo>
                    <a:pt x="42851" y="204173"/>
                  </a:moveTo>
                  <a:cubicBezTo>
                    <a:pt x="77351" y="212689"/>
                    <a:pt x="92495" y="227634"/>
                    <a:pt x="91286" y="251456"/>
                  </a:cubicBezTo>
                  <a:cubicBezTo>
                    <a:pt x="90228" y="272449"/>
                    <a:pt x="74284" y="290146"/>
                    <a:pt x="53319" y="293623"/>
                  </a:cubicBezTo>
                  <a:cubicBezTo>
                    <a:pt x="32202" y="297128"/>
                    <a:pt x="10961" y="285422"/>
                    <a:pt x="3275" y="266038"/>
                  </a:cubicBezTo>
                  <a:cubicBezTo>
                    <a:pt x="-5422" y="244102"/>
                    <a:pt x="3141" y="224443"/>
                    <a:pt x="29697" y="207212"/>
                  </a:cubicBezTo>
                  <a:cubicBezTo>
                    <a:pt x="28811" y="201087"/>
                    <a:pt x="27735" y="194401"/>
                    <a:pt x="26897" y="187676"/>
                  </a:cubicBezTo>
                  <a:cubicBezTo>
                    <a:pt x="22353" y="151405"/>
                    <a:pt x="19543" y="115086"/>
                    <a:pt x="23772" y="78567"/>
                  </a:cubicBezTo>
                  <a:cubicBezTo>
                    <a:pt x="25954" y="59717"/>
                    <a:pt x="29164" y="41029"/>
                    <a:pt x="38098" y="24037"/>
                  </a:cubicBezTo>
                  <a:cubicBezTo>
                    <a:pt x="42442" y="15778"/>
                    <a:pt x="48814" y="8444"/>
                    <a:pt x="54900" y="1196"/>
                  </a:cubicBezTo>
                  <a:cubicBezTo>
                    <a:pt x="56091" y="-224"/>
                    <a:pt x="61158" y="-424"/>
                    <a:pt x="62673" y="834"/>
                  </a:cubicBezTo>
                  <a:cubicBezTo>
                    <a:pt x="64158" y="2072"/>
                    <a:pt x="64711" y="7044"/>
                    <a:pt x="63444" y="8368"/>
                  </a:cubicBezTo>
                  <a:cubicBezTo>
                    <a:pt x="41470" y="31361"/>
                    <a:pt x="38289" y="60479"/>
                    <a:pt x="34802" y="89569"/>
                  </a:cubicBezTo>
                  <a:cubicBezTo>
                    <a:pt x="31916" y="113610"/>
                    <a:pt x="35431" y="178494"/>
                    <a:pt x="42851" y="204183"/>
                  </a:cubicBezTo>
                  <a:close/>
                  <a:moveTo>
                    <a:pt x="45042" y="282021"/>
                  </a:moveTo>
                  <a:cubicBezTo>
                    <a:pt x="63596" y="282298"/>
                    <a:pt x="79094" y="267639"/>
                    <a:pt x="79046" y="249874"/>
                  </a:cubicBezTo>
                  <a:cubicBezTo>
                    <a:pt x="78998" y="232825"/>
                    <a:pt x="63825" y="217813"/>
                    <a:pt x="46261" y="217442"/>
                  </a:cubicBezTo>
                  <a:cubicBezTo>
                    <a:pt x="28144" y="217051"/>
                    <a:pt x="12438" y="232158"/>
                    <a:pt x="12419" y="249970"/>
                  </a:cubicBezTo>
                  <a:cubicBezTo>
                    <a:pt x="12409" y="267448"/>
                    <a:pt x="26963" y="281755"/>
                    <a:pt x="45042" y="282012"/>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64" name="Freeform: Shape 63">
              <a:extLst>
                <a:ext uri="{FF2B5EF4-FFF2-40B4-BE49-F238E27FC236}">
                  <a16:creationId xmlns:a16="http://schemas.microsoft.com/office/drawing/2014/main" id="{8F2F3953-75E9-6519-E6A1-5B4822DB87CD}"/>
                </a:ext>
              </a:extLst>
            </p:cNvPr>
            <p:cNvSpPr/>
            <p:nvPr/>
          </p:nvSpPr>
          <p:spPr>
            <a:xfrm>
              <a:off x="5211703" y="1754470"/>
              <a:ext cx="44297" cy="82409"/>
            </a:xfrm>
            <a:custGeom>
              <a:avLst/>
              <a:gdLst>
                <a:gd name="connsiteX0" fmla="*/ 36260 w 36549"/>
                <a:gd name="connsiteY0" fmla="*/ 67036 h 67995"/>
                <a:gd name="connsiteX1" fmla="*/ 27078 w 36549"/>
                <a:gd name="connsiteY1" fmla="*/ 63426 h 67995"/>
                <a:gd name="connsiteX2" fmla="*/ 24877 w 36549"/>
                <a:gd name="connsiteY2" fmla="*/ 53425 h 67995"/>
                <a:gd name="connsiteX3" fmla="*/ 3303 w 36549"/>
                <a:gd name="connsiteY3" fmla="*/ 8800 h 67995"/>
                <a:gd name="connsiteX4" fmla="*/ 2027 w 36549"/>
                <a:gd name="connsiteY4" fmla="*/ 390 h 67995"/>
                <a:gd name="connsiteX5" fmla="*/ 10790 w 36549"/>
                <a:gd name="connsiteY5" fmla="*/ 2657 h 67995"/>
                <a:gd name="connsiteX6" fmla="*/ 24668 w 36549"/>
                <a:gd name="connsiteY6" fmla="*/ 22678 h 67995"/>
                <a:gd name="connsiteX7" fmla="*/ 36127 w 36549"/>
                <a:gd name="connsiteY7" fmla="*/ 57940 h 67995"/>
                <a:gd name="connsiteX8" fmla="*/ 36260 w 36549"/>
                <a:gd name="connsiteY8" fmla="*/ 67036 h 6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49" h="67995">
                  <a:moveTo>
                    <a:pt x="36260" y="67036"/>
                  </a:moveTo>
                  <a:cubicBezTo>
                    <a:pt x="30488" y="69313"/>
                    <a:pt x="28135" y="67312"/>
                    <a:pt x="27078" y="63426"/>
                  </a:cubicBezTo>
                  <a:cubicBezTo>
                    <a:pt x="26182" y="60130"/>
                    <a:pt x="25639" y="56749"/>
                    <a:pt x="24877" y="53425"/>
                  </a:cubicBezTo>
                  <a:cubicBezTo>
                    <a:pt x="21115" y="36985"/>
                    <a:pt x="15267" y="21497"/>
                    <a:pt x="3303" y="8800"/>
                  </a:cubicBezTo>
                  <a:cubicBezTo>
                    <a:pt x="855" y="6200"/>
                    <a:pt x="-2031" y="2885"/>
                    <a:pt x="2027" y="390"/>
                  </a:cubicBezTo>
                  <a:cubicBezTo>
                    <a:pt x="3846" y="-725"/>
                    <a:pt x="9152" y="713"/>
                    <a:pt x="10790" y="2657"/>
                  </a:cubicBezTo>
                  <a:cubicBezTo>
                    <a:pt x="16038" y="8876"/>
                    <a:pt x="21544" y="15363"/>
                    <a:pt x="24668" y="22678"/>
                  </a:cubicBezTo>
                  <a:cubicBezTo>
                    <a:pt x="29516" y="34022"/>
                    <a:pt x="32678" y="46072"/>
                    <a:pt x="36127" y="57940"/>
                  </a:cubicBezTo>
                  <a:cubicBezTo>
                    <a:pt x="36993" y="60930"/>
                    <a:pt x="36260" y="64359"/>
                    <a:pt x="36260" y="67036"/>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65" name="Freeform: Shape 64">
              <a:extLst>
                <a:ext uri="{FF2B5EF4-FFF2-40B4-BE49-F238E27FC236}">
                  <a16:creationId xmlns:a16="http://schemas.microsoft.com/office/drawing/2014/main" id="{B81D45A8-A022-8450-2C26-618017ECAEAF}"/>
                </a:ext>
              </a:extLst>
            </p:cNvPr>
            <p:cNvSpPr/>
            <p:nvPr/>
          </p:nvSpPr>
          <p:spPr>
            <a:xfrm>
              <a:off x="5028439" y="2031703"/>
              <a:ext cx="48529" cy="47738"/>
            </a:xfrm>
            <a:custGeom>
              <a:avLst/>
              <a:gdLst>
                <a:gd name="connsiteX0" fmla="*/ 40031 w 40041"/>
                <a:gd name="connsiteY0" fmla="*/ 20373 h 39388"/>
                <a:gd name="connsiteX1" fmla="*/ 19515 w 40041"/>
                <a:gd name="connsiteY1" fmla="*/ 39385 h 39388"/>
                <a:gd name="connsiteX2" fmla="*/ 36 w 40041"/>
                <a:gd name="connsiteY2" fmla="*/ 18326 h 39388"/>
                <a:gd name="connsiteX3" fmla="*/ 20981 w 40041"/>
                <a:gd name="connsiteY3" fmla="*/ 28 h 39388"/>
                <a:gd name="connsiteX4" fmla="*/ 40031 w 40041"/>
                <a:gd name="connsiteY4" fmla="*/ 20373 h 39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41" h="39388">
                  <a:moveTo>
                    <a:pt x="40031" y="20373"/>
                  </a:moveTo>
                  <a:cubicBezTo>
                    <a:pt x="39708" y="31127"/>
                    <a:pt x="30583" y="39585"/>
                    <a:pt x="19515" y="39385"/>
                  </a:cubicBezTo>
                  <a:cubicBezTo>
                    <a:pt x="7780" y="39176"/>
                    <a:pt x="-621" y="30089"/>
                    <a:pt x="36" y="18326"/>
                  </a:cubicBezTo>
                  <a:cubicBezTo>
                    <a:pt x="646" y="7419"/>
                    <a:pt x="9752" y="-534"/>
                    <a:pt x="20981" y="28"/>
                  </a:cubicBezTo>
                  <a:cubicBezTo>
                    <a:pt x="32040" y="590"/>
                    <a:pt x="40365" y="9477"/>
                    <a:pt x="40031" y="20373"/>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nvGrpSpPr>
            <p:cNvPr id="66" name="Graphic 21">
              <a:extLst>
                <a:ext uri="{FF2B5EF4-FFF2-40B4-BE49-F238E27FC236}">
                  <a16:creationId xmlns:a16="http://schemas.microsoft.com/office/drawing/2014/main" id="{67FF9480-45A4-7499-0D26-4E2F14F54D54}"/>
                </a:ext>
              </a:extLst>
            </p:cNvPr>
            <p:cNvGrpSpPr/>
            <p:nvPr/>
          </p:nvGrpSpPr>
          <p:grpSpPr>
            <a:xfrm>
              <a:off x="5168781" y="1965698"/>
              <a:ext cx="137421" cy="160863"/>
              <a:chOff x="6384540" y="3598556"/>
              <a:chExt cx="113385" cy="132727"/>
            </a:xfrm>
            <a:solidFill>
              <a:schemeClr val="accent3"/>
            </a:solidFill>
          </p:grpSpPr>
          <p:sp>
            <p:nvSpPr>
              <p:cNvPr id="89" name="Freeform: Shape 88">
                <a:extLst>
                  <a:ext uri="{FF2B5EF4-FFF2-40B4-BE49-F238E27FC236}">
                    <a16:creationId xmlns:a16="http://schemas.microsoft.com/office/drawing/2014/main" id="{0356D60E-E98F-6064-B48D-57CBBF81F064}"/>
                  </a:ext>
                </a:extLst>
              </p:cNvPr>
              <p:cNvSpPr/>
              <p:nvPr/>
            </p:nvSpPr>
            <p:spPr>
              <a:xfrm>
                <a:off x="6436313" y="3611242"/>
                <a:ext cx="61612" cy="120041"/>
              </a:xfrm>
              <a:custGeom>
                <a:avLst/>
                <a:gdLst>
                  <a:gd name="connsiteX0" fmla="*/ 52936 w 61612"/>
                  <a:gd name="connsiteY0" fmla="*/ 94 h 120041"/>
                  <a:gd name="connsiteX1" fmla="*/ 41382 w 61612"/>
                  <a:gd name="connsiteY1" fmla="*/ 8057 h 120041"/>
                  <a:gd name="connsiteX2" fmla="*/ 39839 w 61612"/>
                  <a:gd name="connsiteY2" fmla="*/ 15620 h 120041"/>
                  <a:gd name="connsiteX3" fmla="*/ 39563 w 61612"/>
                  <a:gd name="connsiteY3" fmla="*/ 17620 h 120041"/>
                  <a:gd name="connsiteX4" fmla="*/ 38848 w 61612"/>
                  <a:gd name="connsiteY4" fmla="*/ 17506 h 120041"/>
                  <a:gd name="connsiteX5" fmla="*/ 37134 w 61612"/>
                  <a:gd name="connsiteY5" fmla="*/ 29307 h 120041"/>
                  <a:gd name="connsiteX6" fmla="*/ 29218 w 61612"/>
                  <a:gd name="connsiteY6" fmla="*/ 73560 h 120041"/>
                  <a:gd name="connsiteX7" fmla="*/ 7254 w 61612"/>
                  <a:gd name="connsiteY7" fmla="*/ 100564 h 120041"/>
                  <a:gd name="connsiteX8" fmla="*/ 891 w 61612"/>
                  <a:gd name="connsiteY8" fmla="*/ 114032 h 120041"/>
                  <a:gd name="connsiteX9" fmla="*/ 15455 w 61612"/>
                  <a:gd name="connsiteY9" fmla="*/ 119223 h 120041"/>
                  <a:gd name="connsiteX10" fmla="*/ 38934 w 61612"/>
                  <a:gd name="connsiteY10" fmla="*/ 101307 h 120041"/>
                  <a:gd name="connsiteX11" fmla="*/ 51726 w 61612"/>
                  <a:gd name="connsiteY11" fmla="*/ 70598 h 120041"/>
                  <a:gd name="connsiteX12" fmla="*/ 53202 w 61612"/>
                  <a:gd name="connsiteY12" fmla="*/ 70836 h 120041"/>
                  <a:gd name="connsiteX13" fmla="*/ 54107 w 61612"/>
                  <a:gd name="connsiteY13" fmla="*/ 64588 h 120041"/>
                  <a:gd name="connsiteX14" fmla="*/ 61613 w 61612"/>
                  <a:gd name="connsiteY14" fmla="*/ 10019 h 120041"/>
                  <a:gd name="connsiteX15" fmla="*/ 52936 w 61612"/>
                  <a:gd name="connsiteY15" fmla="*/ 94 h 12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612" h="120041">
                    <a:moveTo>
                      <a:pt x="52936" y="94"/>
                    </a:moveTo>
                    <a:cubicBezTo>
                      <a:pt x="46792" y="-535"/>
                      <a:pt x="42725" y="1971"/>
                      <a:pt x="41382" y="8057"/>
                    </a:cubicBezTo>
                    <a:cubicBezTo>
                      <a:pt x="40829" y="10572"/>
                      <a:pt x="40191" y="13077"/>
                      <a:pt x="39839" y="15620"/>
                    </a:cubicBezTo>
                    <a:cubicBezTo>
                      <a:pt x="39744" y="16287"/>
                      <a:pt x="39658" y="16953"/>
                      <a:pt x="39563" y="17620"/>
                    </a:cubicBezTo>
                    <a:lnTo>
                      <a:pt x="38848" y="17506"/>
                    </a:lnTo>
                    <a:cubicBezTo>
                      <a:pt x="38286" y="21440"/>
                      <a:pt x="37724" y="25373"/>
                      <a:pt x="37134" y="29307"/>
                    </a:cubicBezTo>
                    <a:cubicBezTo>
                      <a:pt x="34905" y="44128"/>
                      <a:pt x="32857" y="59044"/>
                      <a:pt x="29218" y="73560"/>
                    </a:cubicBezTo>
                    <a:cubicBezTo>
                      <a:pt x="26275" y="85333"/>
                      <a:pt x="20579" y="95878"/>
                      <a:pt x="7254" y="100564"/>
                    </a:cubicBezTo>
                    <a:cubicBezTo>
                      <a:pt x="634" y="102888"/>
                      <a:pt x="-1366" y="108708"/>
                      <a:pt x="891" y="114032"/>
                    </a:cubicBezTo>
                    <a:cubicBezTo>
                      <a:pt x="3082" y="119185"/>
                      <a:pt x="8521" y="121366"/>
                      <a:pt x="15455" y="119223"/>
                    </a:cubicBezTo>
                    <a:cubicBezTo>
                      <a:pt x="25504" y="116128"/>
                      <a:pt x="33095" y="109689"/>
                      <a:pt x="38934" y="101307"/>
                    </a:cubicBezTo>
                    <a:cubicBezTo>
                      <a:pt x="45478" y="91925"/>
                      <a:pt x="49449" y="81533"/>
                      <a:pt x="51726" y="70598"/>
                    </a:cubicBezTo>
                    <a:lnTo>
                      <a:pt x="53202" y="70836"/>
                    </a:lnTo>
                    <a:cubicBezTo>
                      <a:pt x="53498" y="68750"/>
                      <a:pt x="53812" y="66674"/>
                      <a:pt x="54107" y="64588"/>
                    </a:cubicBezTo>
                    <a:cubicBezTo>
                      <a:pt x="56650" y="46767"/>
                      <a:pt x="59022" y="28926"/>
                      <a:pt x="61613" y="10019"/>
                    </a:cubicBezTo>
                    <a:cubicBezTo>
                      <a:pt x="61594" y="4876"/>
                      <a:pt x="58393" y="656"/>
                      <a:pt x="52936" y="94"/>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90" name="Freeform: Shape 89">
                <a:extLst>
                  <a:ext uri="{FF2B5EF4-FFF2-40B4-BE49-F238E27FC236}">
                    <a16:creationId xmlns:a16="http://schemas.microsoft.com/office/drawing/2014/main" id="{2324AFF7-516A-74B7-3985-033E7C9F777D}"/>
                  </a:ext>
                </a:extLst>
              </p:cNvPr>
              <p:cNvSpPr/>
              <p:nvPr/>
            </p:nvSpPr>
            <p:spPr>
              <a:xfrm>
                <a:off x="6384540" y="3598556"/>
                <a:ext cx="40139" cy="126282"/>
              </a:xfrm>
              <a:custGeom>
                <a:avLst/>
                <a:gdLst>
                  <a:gd name="connsiteX0" fmla="*/ 33814 w 40139"/>
                  <a:gd name="connsiteY0" fmla="*/ 107183 h 126282"/>
                  <a:gd name="connsiteX1" fmla="*/ 22146 w 40139"/>
                  <a:gd name="connsiteY1" fmla="*/ 83675 h 126282"/>
                  <a:gd name="connsiteX2" fmla="*/ 22489 w 40139"/>
                  <a:gd name="connsiteY2" fmla="*/ 65187 h 126282"/>
                  <a:gd name="connsiteX3" fmla="*/ 29213 w 40139"/>
                  <a:gd name="connsiteY3" fmla="*/ 18953 h 126282"/>
                  <a:gd name="connsiteX4" fmla="*/ 29632 w 40139"/>
                  <a:gd name="connsiteY4" fmla="*/ 7532 h 126282"/>
                  <a:gd name="connsiteX5" fmla="*/ 22146 w 40139"/>
                  <a:gd name="connsiteY5" fmla="*/ 122 h 126282"/>
                  <a:gd name="connsiteX6" fmla="*/ 12040 w 40139"/>
                  <a:gd name="connsiteY6" fmla="*/ 3789 h 126282"/>
                  <a:gd name="connsiteX7" fmla="*/ 9058 w 40139"/>
                  <a:gd name="connsiteY7" fmla="*/ 13285 h 126282"/>
                  <a:gd name="connsiteX8" fmla="*/ 8515 w 40139"/>
                  <a:gd name="connsiteY8" fmla="*/ 16819 h 126282"/>
                  <a:gd name="connsiteX9" fmla="*/ 7572 w 40139"/>
                  <a:gd name="connsiteY9" fmla="*/ 16667 h 126282"/>
                  <a:gd name="connsiteX10" fmla="*/ 0 w 40139"/>
                  <a:gd name="connsiteY10" fmla="*/ 71464 h 126282"/>
                  <a:gd name="connsiteX11" fmla="*/ 2477 w 40139"/>
                  <a:gd name="connsiteY11" fmla="*/ 93286 h 126282"/>
                  <a:gd name="connsiteX12" fmla="*/ 20145 w 40139"/>
                  <a:gd name="connsiteY12" fmla="*/ 122537 h 126282"/>
                  <a:gd name="connsiteX13" fmla="*/ 37824 w 40139"/>
                  <a:gd name="connsiteY13" fmla="*/ 122461 h 126282"/>
                  <a:gd name="connsiteX14" fmla="*/ 33823 w 40139"/>
                  <a:gd name="connsiteY14" fmla="*/ 107183 h 12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139" h="126282">
                    <a:moveTo>
                      <a:pt x="33814" y="107183"/>
                    </a:moveTo>
                    <a:cubicBezTo>
                      <a:pt x="26098" y="100935"/>
                      <a:pt x="22250" y="92981"/>
                      <a:pt x="22146" y="83675"/>
                    </a:cubicBezTo>
                    <a:cubicBezTo>
                      <a:pt x="22079" y="77532"/>
                      <a:pt x="22174" y="71350"/>
                      <a:pt x="22489" y="65187"/>
                    </a:cubicBezTo>
                    <a:cubicBezTo>
                      <a:pt x="24727" y="49776"/>
                      <a:pt x="27022" y="34374"/>
                      <a:pt x="29213" y="18953"/>
                    </a:cubicBezTo>
                    <a:cubicBezTo>
                      <a:pt x="29756" y="15152"/>
                      <a:pt x="30794" y="10914"/>
                      <a:pt x="29632" y="7532"/>
                    </a:cubicBezTo>
                    <a:cubicBezTo>
                      <a:pt x="28575" y="4465"/>
                      <a:pt x="25146" y="751"/>
                      <a:pt x="22146" y="122"/>
                    </a:cubicBezTo>
                    <a:cubicBezTo>
                      <a:pt x="19088" y="-516"/>
                      <a:pt x="14430" y="1446"/>
                      <a:pt x="12040" y="3789"/>
                    </a:cubicBezTo>
                    <a:cubicBezTo>
                      <a:pt x="9916" y="5875"/>
                      <a:pt x="9601" y="9980"/>
                      <a:pt x="9058" y="13285"/>
                    </a:cubicBezTo>
                    <a:cubicBezTo>
                      <a:pt x="8868" y="14467"/>
                      <a:pt x="8706" y="15638"/>
                      <a:pt x="8515" y="16819"/>
                    </a:cubicBezTo>
                    <a:lnTo>
                      <a:pt x="7572" y="16667"/>
                    </a:lnTo>
                    <a:cubicBezTo>
                      <a:pt x="5048" y="34936"/>
                      <a:pt x="2515" y="53205"/>
                      <a:pt x="0" y="71464"/>
                    </a:cubicBezTo>
                    <a:cubicBezTo>
                      <a:pt x="791" y="78846"/>
                      <a:pt x="991" y="86190"/>
                      <a:pt x="2477" y="93286"/>
                    </a:cubicBezTo>
                    <a:cubicBezTo>
                      <a:pt x="4896" y="104868"/>
                      <a:pt x="10030" y="115251"/>
                      <a:pt x="20145" y="122537"/>
                    </a:cubicBezTo>
                    <a:cubicBezTo>
                      <a:pt x="27194" y="127614"/>
                      <a:pt x="33852" y="127471"/>
                      <a:pt x="37824" y="122461"/>
                    </a:cubicBezTo>
                    <a:cubicBezTo>
                      <a:pt x="41710" y="117575"/>
                      <a:pt x="40919" y="112927"/>
                      <a:pt x="33823" y="107183"/>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grpSp>
          <p:nvGrpSpPr>
            <p:cNvPr id="67" name="Graphic 21">
              <a:extLst>
                <a:ext uri="{FF2B5EF4-FFF2-40B4-BE49-F238E27FC236}">
                  <a16:creationId xmlns:a16="http://schemas.microsoft.com/office/drawing/2014/main" id="{0161B52F-CCEC-6F50-C654-0948D72FD93E}"/>
                </a:ext>
              </a:extLst>
            </p:cNvPr>
            <p:cNvGrpSpPr/>
            <p:nvPr/>
          </p:nvGrpSpPr>
          <p:grpSpPr>
            <a:xfrm>
              <a:off x="4897866" y="1775514"/>
              <a:ext cx="478691" cy="205071"/>
              <a:chOff x="6160939" y="3441620"/>
              <a:chExt cx="394961" cy="169202"/>
            </a:xfrm>
            <a:solidFill>
              <a:schemeClr val="accent1"/>
            </a:solidFill>
          </p:grpSpPr>
          <p:sp>
            <p:nvSpPr>
              <p:cNvPr id="85" name="Freeform: Shape 84">
                <a:extLst>
                  <a:ext uri="{FF2B5EF4-FFF2-40B4-BE49-F238E27FC236}">
                    <a16:creationId xmlns:a16="http://schemas.microsoft.com/office/drawing/2014/main" id="{2598AB99-A58A-99E5-ECAE-E3336ED697A1}"/>
                  </a:ext>
                </a:extLst>
              </p:cNvPr>
              <p:cNvSpPr/>
              <p:nvPr/>
            </p:nvSpPr>
            <p:spPr>
              <a:xfrm>
                <a:off x="6160939" y="3441620"/>
                <a:ext cx="113083" cy="169202"/>
              </a:xfrm>
              <a:custGeom>
                <a:avLst/>
                <a:gdLst>
                  <a:gd name="connsiteX0" fmla="*/ 96595 w 113083"/>
                  <a:gd name="connsiteY0" fmla="*/ 8068 h 169202"/>
                  <a:gd name="connsiteX1" fmla="*/ 6051 w 113083"/>
                  <a:gd name="connsiteY1" fmla="*/ 120110 h 169202"/>
                  <a:gd name="connsiteX2" fmla="*/ 88 w 113083"/>
                  <a:gd name="connsiteY2" fmla="*/ 154057 h 169202"/>
                  <a:gd name="connsiteX3" fmla="*/ 40 w 113083"/>
                  <a:gd name="connsiteY3" fmla="*/ 154934 h 169202"/>
                  <a:gd name="connsiteX4" fmla="*/ 13899 w 113083"/>
                  <a:gd name="connsiteY4" fmla="*/ 169002 h 169202"/>
                  <a:gd name="connsiteX5" fmla="*/ 21786 w 113083"/>
                  <a:gd name="connsiteY5" fmla="*/ 169193 h 169202"/>
                  <a:gd name="connsiteX6" fmla="*/ 99843 w 113083"/>
                  <a:gd name="connsiteY6" fmla="*/ 169202 h 169202"/>
                  <a:gd name="connsiteX7" fmla="*/ 99767 w 113083"/>
                  <a:gd name="connsiteY7" fmla="*/ 168602 h 169202"/>
                  <a:gd name="connsiteX8" fmla="*/ 96643 w 113083"/>
                  <a:gd name="connsiteY8" fmla="*/ 59493 h 169202"/>
                  <a:gd name="connsiteX9" fmla="*/ 110969 w 113083"/>
                  <a:gd name="connsiteY9" fmla="*/ 4963 h 169202"/>
                  <a:gd name="connsiteX10" fmla="*/ 113083 w 113083"/>
                  <a:gd name="connsiteY10" fmla="*/ 1276 h 169202"/>
                  <a:gd name="connsiteX11" fmla="*/ 112245 w 113083"/>
                  <a:gd name="connsiteY11" fmla="*/ 0 h 169202"/>
                  <a:gd name="connsiteX12" fmla="*/ 96586 w 113083"/>
                  <a:gd name="connsiteY12" fmla="*/ 8077 h 16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083" h="169202">
                    <a:moveTo>
                      <a:pt x="96595" y="8068"/>
                    </a:moveTo>
                    <a:cubicBezTo>
                      <a:pt x="51171" y="33452"/>
                      <a:pt x="20853" y="70409"/>
                      <a:pt x="6051" y="120110"/>
                    </a:cubicBezTo>
                    <a:cubicBezTo>
                      <a:pt x="2784" y="131083"/>
                      <a:pt x="1107" y="142646"/>
                      <a:pt x="88" y="154057"/>
                    </a:cubicBezTo>
                    <a:cubicBezTo>
                      <a:pt x="59" y="154362"/>
                      <a:pt x="59" y="154638"/>
                      <a:pt x="40" y="154934"/>
                    </a:cubicBezTo>
                    <a:cubicBezTo>
                      <a:pt x="-484" y="164154"/>
                      <a:pt x="4089" y="168021"/>
                      <a:pt x="13899" y="169002"/>
                    </a:cubicBezTo>
                    <a:cubicBezTo>
                      <a:pt x="16509" y="169259"/>
                      <a:pt x="19157" y="169193"/>
                      <a:pt x="21786" y="169193"/>
                    </a:cubicBezTo>
                    <a:cubicBezTo>
                      <a:pt x="47808" y="169193"/>
                      <a:pt x="73821" y="169202"/>
                      <a:pt x="99843" y="169202"/>
                    </a:cubicBezTo>
                    <a:cubicBezTo>
                      <a:pt x="99815" y="169002"/>
                      <a:pt x="99786" y="168802"/>
                      <a:pt x="99767" y="168602"/>
                    </a:cubicBezTo>
                    <a:cubicBezTo>
                      <a:pt x="95224" y="132331"/>
                      <a:pt x="92414" y="96012"/>
                      <a:pt x="96643" y="59493"/>
                    </a:cubicBezTo>
                    <a:cubicBezTo>
                      <a:pt x="98824" y="40643"/>
                      <a:pt x="102034" y="21955"/>
                      <a:pt x="110969" y="4963"/>
                    </a:cubicBezTo>
                    <a:cubicBezTo>
                      <a:pt x="111626" y="3715"/>
                      <a:pt x="112340" y="2486"/>
                      <a:pt x="113083" y="1276"/>
                    </a:cubicBezTo>
                    <a:cubicBezTo>
                      <a:pt x="112807" y="848"/>
                      <a:pt x="112531" y="429"/>
                      <a:pt x="112245" y="0"/>
                    </a:cubicBezTo>
                    <a:cubicBezTo>
                      <a:pt x="106825" y="2534"/>
                      <a:pt x="101634" y="5258"/>
                      <a:pt x="96586" y="8077"/>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6" name="Freeform: Shape 85">
                <a:extLst>
                  <a:ext uri="{FF2B5EF4-FFF2-40B4-BE49-F238E27FC236}">
                    <a16:creationId xmlns:a16="http://schemas.microsoft.com/office/drawing/2014/main" id="{7DD5CC96-73E5-DD98-7580-8F2D2FE54B10}"/>
                  </a:ext>
                </a:extLst>
              </p:cNvPr>
              <p:cNvSpPr/>
              <p:nvPr/>
            </p:nvSpPr>
            <p:spPr>
              <a:xfrm>
                <a:off x="6462531" y="3451507"/>
                <a:ext cx="93369" cy="156828"/>
              </a:xfrm>
              <a:custGeom>
                <a:avLst/>
                <a:gdLst>
                  <a:gd name="connsiteX0" fmla="*/ 92764 w 93369"/>
                  <a:gd name="connsiteY0" fmla="*/ 134769 h 156828"/>
                  <a:gd name="connsiteX1" fmla="*/ 55045 w 93369"/>
                  <a:gd name="connsiteY1" fmla="*/ 47492 h 156828"/>
                  <a:gd name="connsiteX2" fmla="*/ 0 w 93369"/>
                  <a:gd name="connsiteY2" fmla="*/ 0 h 156828"/>
                  <a:gd name="connsiteX3" fmla="*/ 9173 w 93369"/>
                  <a:gd name="connsiteY3" fmla="*/ 43072 h 156828"/>
                  <a:gd name="connsiteX4" fmla="*/ 13144 w 93369"/>
                  <a:gd name="connsiteY4" fmla="*/ 91859 h 156828"/>
                  <a:gd name="connsiteX5" fmla="*/ 47520 w 93369"/>
                  <a:gd name="connsiteY5" fmla="*/ 156762 h 156828"/>
                  <a:gd name="connsiteX6" fmla="*/ 72342 w 93369"/>
                  <a:gd name="connsiteY6" fmla="*/ 156724 h 156828"/>
                  <a:gd name="connsiteX7" fmla="*/ 93002 w 93369"/>
                  <a:gd name="connsiteY7" fmla="*/ 146256 h 156828"/>
                  <a:gd name="connsiteX8" fmla="*/ 92773 w 93369"/>
                  <a:gd name="connsiteY8" fmla="*/ 134769 h 15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69" h="156828">
                    <a:moveTo>
                      <a:pt x="92764" y="134769"/>
                    </a:moveTo>
                    <a:cubicBezTo>
                      <a:pt x="87239" y="102870"/>
                      <a:pt x="75533" y="73304"/>
                      <a:pt x="55045" y="47492"/>
                    </a:cubicBezTo>
                    <a:cubicBezTo>
                      <a:pt x="39567" y="27994"/>
                      <a:pt x="21288" y="12097"/>
                      <a:pt x="0" y="0"/>
                    </a:cubicBezTo>
                    <a:cubicBezTo>
                      <a:pt x="3486" y="15269"/>
                      <a:pt x="7134" y="29070"/>
                      <a:pt x="9173" y="43072"/>
                    </a:cubicBezTo>
                    <a:cubicBezTo>
                      <a:pt x="11506" y="59131"/>
                      <a:pt x="11887" y="75457"/>
                      <a:pt x="13144" y="91859"/>
                    </a:cubicBezTo>
                    <a:cubicBezTo>
                      <a:pt x="43663" y="113595"/>
                      <a:pt x="48377" y="122253"/>
                      <a:pt x="47520" y="156762"/>
                    </a:cubicBezTo>
                    <a:cubicBezTo>
                      <a:pt x="55797" y="156762"/>
                      <a:pt x="64075" y="156934"/>
                      <a:pt x="72342" y="156724"/>
                    </a:cubicBezTo>
                    <a:cubicBezTo>
                      <a:pt x="83572" y="156439"/>
                      <a:pt x="90230" y="153162"/>
                      <a:pt x="93002" y="146256"/>
                    </a:cubicBezTo>
                    <a:cubicBezTo>
                      <a:pt x="93945" y="141265"/>
                      <a:pt x="92773" y="134769"/>
                      <a:pt x="92773" y="134769"/>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7" name="Freeform: Shape 86">
                <a:extLst>
                  <a:ext uri="{FF2B5EF4-FFF2-40B4-BE49-F238E27FC236}">
                    <a16:creationId xmlns:a16="http://schemas.microsoft.com/office/drawing/2014/main" id="{48943FCF-A7CD-DD29-ED9C-03019BFBDAAB}"/>
                  </a:ext>
                </a:extLst>
              </p:cNvPr>
              <p:cNvSpPr/>
              <p:nvPr/>
            </p:nvSpPr>
            <p:spPr>
              <a:xfrm>
                <a:off x="6419440" y="3566167"/>
                <a:ext cx="62196" cy="41626"/>
              </a:xfrm>
              <a:custGeom>
                <a:avLst/>
                <a:gdLst>
                  <a:gd name="connsiteX0" fmla="*/ 36385 w 62196"/>
                  <a:gd name="connsiteY0" fmla="*/ 392 h 41626"/>
                  <a:gd name="connsiteX1" fmla="*/ 2315 w 62196"/>
                  <a:gd name="connsiteY1" fmla="*/ 25281 h 41626"/>
                  <a:gd name="connsiteX2" fmla="*/ 0 w 62196"/>
                  <a:gd name="connsiteY2" fmla="*/ 41626 h 41626"/>
                  <a:gd name="connsiteX3" fmla="*/ 59674 w 62196"/>
                  <a:gd name="connsiteY3" fmla="*/ 41626 h 41626"/>
                  <a:gd name="connsiteX4" fmla="*/ 61732 w 62196"/>
                  <a:gd name="connsiteY4" fmla="*/ 35063 h 41626"/>
                  <a:gd name="connsiteX5" fmla="*/ 36385 w 62196"/>
                  <a:gd name="connsiteY5" fmla="*/ 402 h 41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96" h="41626">
                    <a:moveTo>
                      <a:pt x="36385" y="392"/>
                    </a:moveTo>
                    <a:cubicBezTo>
                      <a:pt x="19983" y="-2218"/>
                      <a:pt x="5334" y="8431"/>
                      <a:pt x="2315" y="25281"/>
                    </a:cubicBezTo>
                    <a:cubicBezTo>
                      <a:pt x="1419" y="30301"/>
                      <a:pt x="876" y="35378"/>
                      <a:pt x="0" y="41626"/>
                    </a:cubicBezTo>
                    <a:lnTo>
                      <a:pt x="59674" y="41626"/>
                    </a:lnTo>
                    <a:cubicBezTo>
                      <a:pt x="60465" y="39150"/>
                      <a:pt x="61379" y="37149"/>
                      <a:pt x="61732" y="35063"/>
                    </a:cubicBezTo>
                    <a:cubicBezTo>
                      <a:pt x="64627" y="17985"/>
                      <a:pt x="53740" y="3155"/>
                      <a:pt x="36385" y="402"/>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8" name="Freeform: Shape 87">
                <a:extLst>
                  <a:ext uri="{FF2B5EF4-FFF2-40B4-BE49-F238E27FC236}">
                    <a16:creationId xmlns:a16="http://schemas.microsoft.com/office/drawing/2014/main" id="{4B96A1CD-DBA7-3CEC-EB1B-70C8427F839A}"/>
                  </a:ext>
                </a:extLst>
              </p:cNvPr>
              <p:cNvSpPr/>
              <p:nvPr/>
            </p:nvSpPr>
            <p:spPr>
              <a:xfrm>
                <a:off x="6285841" y="3457003"/>
                <a:ext cx="150321" cy="150609"/>
              </a:xfrm>
              <a:custGeom>
                <a:avLst/>
                <a:gdLst>
                  <a:gd name="connsiteX0" fmla="*/ 136990 w 150321"/>
                  <a:gd name="connsiteY0" fmla="*/ 19 h 150609"/>
                  <a:gd name="connsiteX1" fmla="*/ 131180 w 150321"/>
                  <a:gd name="connsiteY1" fmla="*/ 8477 h 150609"/>
                  <a:gd name="connsiteX2" fmla="*/ 113016 w 150321"/>
                  <a:gd name="connsiteY2" fmla="*/ 28194 h 150609"/>
                  <a:gd name="connsiteX3" fmla="*/ 111825 w 150321"/>
                  <a:gd name="connsiteY3" fmla="*/ 29261 h 150609"/>
                  <a:gd name="connsiteX4" fmla="*/ 91242 w 150321"/>
                  <a:gd name="connsiteY4" fmla="*/ 41272 h 150609"/>
                  <a:gd name="connsiteX5" fmla="*/ 53713 w 150321"/>
                  <a:gd name="connsiteY5" fmla="*/ 42158 h 150609"/>
                  <a:gd name="connsiteX6" fmla="*/ 33273 w 150321"/>
                  <a:gd name="connsiteY6" fmla="*/ 31937 h 150609"/>
                  <a:gd name="connsiteX7" fmla="*/ 33149 w 150321"/>
                  <a:gd name="connsiteY7" fmla="*/ 31842 h 150609"/>
                  <a:gd name="connsiteX8" fmla="*/ 9993 w 150321"/>
                  <a:gd name="connsiteY8" fmla="*/ 8868 h 150609"/>
                  <a:gd name="connsiteX9" fmla="*/ 7174 w 150321"/>
                  <a:gd name="connsiteY9" fmla="*/ 150609 h 150609"/>
                  <a:gd name="connsiteX10" fmla="*/ 100576 w 150321"/>
                  <a:gd name="connsiteY10" fmla="*/ 150609 h 150609"/>
                  <a:gd name="connsiteX11" fmla="*/ 149535 w 150321"/>
                  <a:gd name="connsiteY11" fmla="*/ 83601 h 150609"/>
                  <a:gd name="connsiteX12" fmla="*/ 137000 w 150321"/>
                  <a:gd name="connsiteY12" fmla="*/ 0 h 15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321" h="150609">
                    <a:moveTo>
                      <a:pt x="136990" y="19"/>
                    </a:moveTo>
                    <a:cubicBezTo>
                      <a:pt x="135133" y="2981"/>
                      <a:pt x="133247" y="5801"/>
                      <a:pt x="131180" y="8477"/>
                    </a:cubicBezTo>
                    <a:cubicBezTo>
                      <a:pt x="125741" y="15507"/>
                      <a:pt x="119760" y="22365"/>
                      <a:pt x="113016" y="28194"/>
                    </a:cubicBezTo>
                    <a:cubicBezTo>
                      <a:pt x="112616" y="28546"/>
                      <a:pt x="112235" y="28927"/>
                      <a:pt x="111825" y="29261"/>
                    </a:cubicBezTo>
                    <a:cubicBezTo>
                      <a:pt x="105291" y="34709"/>
                      <a:pt x="98366" y="38672"/>
                      <a:pt x="91242" y="41272"/>
                    </a:cubicBezTo>
                    <a:cubicBezTo>
                      <a:pt x="79031" y="45720"/>
                      <a:pt x="66229" y="46015"/>
                      <a:pt x="53713" y="42158"/>
                    </a:cubicBezTo>
                    <a:cubicBezTo>
                      <a:pt x="46760" y="40015"/>
                      <a:pt x="39892" y="36624"/>
                      <a:pt x="33273" y="31937"/>
                    </a:cubicBezTo>
                    <a:cubicBezTo>
                      <a:pt x="33225" y="31909"/>
                      <a:pt x="33187" y="31871"/>
                      <a:pt x="33149" y="31842"/>
                    </a:cubicBezTo>
                    <a:cubicBezTo>
                      <a:pt x="24024" y="25365"/>
                      <a:pt x="16509" y="17536"/>
                      <a:pt x="9993" y="8868"/>
                    </a:cubicBezTo>
                    <a:cubicBezTo>
                      <a:pt x="-3303" y="45301"/>
                      <a:pt x="-2380" y="122368"/>
                      <a:pt x="7174" y="150609"/>
                    </a:cubicBezTo>
                    <a:lnTo>
                      <a:pt x="100576" y="150609"/>
                    </a:lnTo>
                    <a:cubicBezTo>
                      <a:pt x="101224" y="117005"/>
                      <a:pt x="114187" y="91869"/>
                      <a:pt x="149535" y="83601"/>
                    </a:cubicBezTo>
                    <a:cubicBezTo>
                      <a:pt x="152468" y="53321"/>
                      <a:pt x="146963" y="19755"/>
                      <a:pt x="137000" y="0"/>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sp>
          <p:nvSpPr>
            <p:cNvPr id="68" name="Freeform: Shape 67">
              <a:extLst>
                <a:ext uri="{FF2B5EF4-FFF2-40B4-BE49-F238E27FC236}">
                  <a16:creationId xmlns:a16="http://schemas.microsoft.com/office/drawing/2014/main" id="{642D5E09-65C3-D758-719E-35DAE4F9CA86}"/>
                </a:ext>
              </a:extLst>
            </p:cNvPr>
            <p:cNvSpPr/>
            <p:nvPr/>
          </p:nvSpPr>
          <p:spPr>
            <a:xfrm>
              <a:off x="4985097" y="1390804"/>
              <a:ext cx="304156" cy="352310"/>
            </a:xfrm>
            <a:custGeom>
              <a:avLst/>
              <a:gdLst>
                <a:gd name="connsiteX0" fmla="*/ 127180 w 250956"/>
                <a:gd name="connsiteY0" fmla="*/ 114 h 290687"/>
                <a:gd name="connsiteX1" fmla="*/ 221373 w 250956"/>
                <a:gd name="connsiteY1" fmla="*/ 61255 h 290687"/>
                <a:gd name="connsiteX2" fmla="*/ 236527 w 250956"/>
                <a:gd name="connsiteY2" fmla="*/ 134616 h 290687"/>
                <a:gd name="connsiteX3" fmla="*/ 242357 w 250956"/>
                <a:gd name="connsiteY3" fmla="*/ 150294 h 290687"/>
                <a:gd name="connsiteX4" fmla="*/ 237489 w 250956"/>
                <a:gd name="connsiteY4" fmla="*/ 209283 h 290687"/>
                <a:gd name="connsiteX5" fmla="*/ 231517 w 250956"/>
                <a:gd name="connsiteY5" fmla="*/ 222256 h 290687"/>
                <a:gd name="connsiteX6" fmla="*/ 226602 w 250956"/>
                <a:gd name="connsiteY6" fmla="*/ 260651 h 290687"/>
                <a:gd name="connsiteX7" fmla="*/ 173281 w 250956"/>
                <a:gd name="connsiteY7" fmla="*/ 285016 h 290687"/>
                <a:gd name="connsiteX8" fmla="*/ 166090 w 250956"/>
                <a:gd name="connsiteY8" fmla="*/ 281168 h 290687"/>
                <a:gd name="connsiteX9" fmla="*/ 156498 w 250956"/>
                <a:gd name="connsiteY9" fmla="*/ 280035 h 290687"/>
                <a:gd name="connsiteX10" fmla="*/ 91528 w 250956"/>
                <a:gd name="connsiteY10" fmla="*/ 278368 h 290687"/>
                <a:gd name="connsiteX11" fmla="*/ 80813 w 250956"/>
                <a:gd name="connsiteY11" fmla="*/ 280330 h 290687"/>
                <a:gd name="connsiteX12" fmla="*/ 57296 w 250956"/>
                <a:gd name="connsiteY12" fmla="*/ 289864 h 290687"/>
                <a:gd name="connsiteX13" fmla="*/ 26368 w 250956"/>
                <a:gd name="connsiteY13" fmla="*/ 272948 h 290687"/>
                <a:gd name="connsiteX14" fmla="*/ 17452 w 250956"/>
                <a:gd name="connsiteY14" fmla="*/ 239029 h 290687"/>
                <a:gd name="connsiteX15" fmla="*/ 16900 w 250956"/>
                <a:gd name="connsiteY15" fmla="*/ 228457 h 290687"/>
                <a:gd name="connsiteX16" fmla="*/ 8870 w 250956"/>
                <a:gd name="connsiteY16" fmla="*/ 203996 h 290687"/>
                <a:gd name="connsiteX17" fmla="*/ 9185 w 250956"/>
                <a:gd name="connsiteY17" fmla="*/ 149294 h 290687"/>
                <a:gd name="connsiteX18" fmla="*/ 12995 w 250956"/>
                <a:gd name="connsiteY18" fmla="*/ 136378 h 290687"/>
                <a:gd name="connsiteX19" fmla="*/ 18624 w 250956"/>
                <a:gd name="connsiteY19" fmla="*/ 80267 h 290687"/>
                <a:gd name="connsiteX20" fmla="*/ 115484 w 250956"/>
                <a:gd name="connsiteY20" fmla="*/ 85 h 290687"/>
                <a:gd name="connsiteX21" fmla="*/ 127180 w 250956"/>
                <a:gd name="connsiteY21" fmla="*/ 114 h 290687"/>
                <a:gd name="connsiteX22" fmla="*/ 127180 w 250956"/>
                <a:gd name="connsiteY22" fmla="*/ 114 h 290687"/>
                <a:gd name="connsiteX23" fmla="*/ 26101 w 250956"/>
                <a:gd name="connsiteY23" fmla="*/ 195757 h 290687"/>
                <a:gd name="connsiteX24" fmla="*/ 29340 w 250956"/>
                <a:gd name="connsiteY24" fmla="*/ 194262 h 290687"/>
                <a:gd name="connsiteX25" fmla="*/ 46313 w 250956"/>
                <a:gd name="connsiteY25" fmla="*/ 199558 h 290687"/>
                <a:gd name="connsiteX26" fmla="*/ 49171 w 250956"/>
                <a:gd name="connsiteY26" fmla="*/ 207273 h 290687"/>
                <a:gd name="connsiteX27" fmla="*/ 83261 w 250956"/>
                <a:gd name="connsiteY27" fmla="*/ 252707 h 290687"/>
                <a:gd name="connsiteX28" fmla="*/ 174529 w 250956"/>
                <a:gd name="connsiteY28" fmla="*/ 247192 h 290687"/>
                <a:gd name="connsiteX29" fmla="*/ 204571 w 250956"/>
                <a:gd name="connsiteY29" fmla="*/ 200205 h 290687"/>
                <a:gd name="connsiteX30" fmla="*/ 224612 w 250956"/>
                <a:gd name="connsiteY30" fmla="*/ 193547 h 290687"/>
                <a:gd name="connsiteX31" fmla="*/ 227203 w 250956"/>
                <a:gd name="connsiteY31" fmla="*/ 193262 h 290687"/>
                <a:gd name="connsiteX32" fmla="*/ 231422 w 250956"/>
                <a:gd name="connsiteY32" fmla="*/ 168249 h 290687"/>
                <a:gd name="connsiteX33" fmla="*/ 228355 w 250956"/>
                <a:gd name="connsiteY33" fmla="*/ 168297 h 290687"/>
                <a:gd name="connsiteX34" fmla="*/ 210905 w 250956"/>
                <a:gd name="connsiteY34" fmla="*/ 159467 h 290687"/>
                <a:gd name="connsiteX35" fmla="*/ 208343 w 250956"/>
                <a:gd name="connsiteY35" fmla="*/ 140789 h 290687"/>
                <a:gd name="connsiteX36" fmla="*/ 200675 w 250956"/>
                <a:gd name="connsiteY36" fmla="*/ 131787 h 290687"/>
                <a:gd name="connsiteX37" fmla="*/ 161861 w 250956"/>
                <a:gd name="connsiteY37" fmla="*/ 96831 h 290687"/>
                <a:gd name="connsiteX38" fmla="*/ 162480 w 250956"/>
                <a:gd name="connsiteY38" fmla="*/ 66198 h 290687"/>
                <a:gd name="connsiteX39" fmla="*/ 166528 w 250956"/>
                <a:gd name="connsiteY39" fmla="*/ 57750 h 290687"/>
                <a:gd name="connsiteX40" fmla="*/ 169329 w 250956"/>
                <a:gd name="connsiteY40" fmla="*/ 44034 h 290687"/>
                <a:gd name="connsiteX41" fmla="*/ 166023 w 250956"/>
                <a:gd name="connsiteY41" fmla="*/ 38661 h 290687"/>
                <a:gd name="connsiteX42" fmla="*/ 160004 w 250956"/>
                <a:gd name="connsiteY42" fmla="*/ 40624 h 290687"/>
                <a:gd name="connsiteX43" fmla="*/ 155070 w 250956"/>
                <a:gd name="connsiteY43" fmla="*/ 49815 h 290687"/>
                <a:gd name="connsiteX44" fmla="*/ 114436 w 250956"/>
                <a:gd name="connsiteY44" fmla="*/ 103527 h 290687"/>
                <a:gd name="connsiteX45" fmla="*/ 59753 w 250956"/>
                <a:gd name="connsiteY45" fmla="*/ 134759 h 290687"/>
                <a:gd name="connsiteX46" fmla="*/ 40474 w 250956"/>
                <a:gd name="connsiteY46" fmla="*/ 159705 h 290687"/>
                <a:gd name="connsiteX47" fmla="*/ 22348 w 250956"/>
                <a:gd name="connsiteY47" fmla="*/ 167135 h 290687"/>
                <a:gd name="connsiteX48" fmla="*/ 19786 w 250956"/>
                <a:gd name="connsiteY48" fmla="*/ 167373 h 290687"/>
                <a:gd name="connsiteX49" fmla="*/ 26111 w 250956"/>
                <a:gd name="connsiteY49" fmla="*/ 195757 h 290687"/>
                <a:gd name="connsiteX50" fmla="*/ 26111 w 250956"/>
                <a:gd name="connsiteY50" fmla="*/ 195757 h 290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0956" h="290687">
                  <a:moveTo>
                    <a:pt x="127180" y="114"/>
                  </a:moveTo>
                  <a:cubicBezTo>
                    <a:pt x="178368" y="-2020"/>
                    <a:pt x="206390" y="26127"/>
                    <a:pt x="221373" y="61255"/>
                  </a:cubicBezTo>
                  <a:cubicBezTo>
                    <a:pt x="231327" y="84629"/>
                    <a:pt x="235804" y="109280"/>
                    <a:pt x="236527" y="134616"/>
                  </a:cubicBezTo>
                  <a:cubicBezTo>
                    <a:pt x="236699" y="140665"/>
                    <a:pt x="237890" y="145361"/>
                    <a:pt x="242357" y="150294"/>
                  </a:cubicBezTo>
                  <a:cubicBezTo>
                    <a:pt x="255711" y="165049"/>
                    <a:pt x="253072" y="195252"/>
                    <a:pt x="237489" y="209283"/>
                  </a:cubicBezTo>
                  <a:cubicBezTo>
                    <a:pt x="233222" y="213131"/>
                    <a:pt x="231975" y="216884"/>
                    <a:pt x="231517" y="222256"/>
                  </a:cubicBezTo>
                  <a:cubicBezTo>
                    <a:pt x="230412" y="235124"/>
                    <a:pt x="229765" y="248240"/>
                    <a:pt x="226602" y="260651"/>
                  </a:cubicBezTo>
                  <a:cubicBezTo>
                    <a:pt x="219525" y="288474"/>
                    <a:pt x="202942" y="297884"/>
                    <a:pt x="173281" y="285016"/>
                  </a:cubicBezTo>
                  <a:cubicBezTo>
                    <a:pt x="170786" y="283930"/>
                    <a:pt x="168652" y="281920"/>
                    <a:pt x="166090" y="281168"/>
                  </a:cubicBezTo>
                  <a:cubicBezTo>
                    <a:pt x="162994" y="280244"/>
                    <a:pt x="159280" y="279092"/>
                    <a:pt x="156498" y="280035"/>
                  </a:cubicBezTo>
                  <a:cubicBezTo>
                    <a:pt x="134562" y="287512"/>
                    <a:pt x="112941" y="287512"/>
                    <a:pt x="91528" y="278368"/>
                  </a:cubicBezTo>
                  <a:cubicBezTo>
                    <a:pt x="87214" y="276529"/>
                    <a:pt x="84404" y="278539"/>
                    <a:pt x="80813" y="280330"/>
                  </a:cubicBezTo>
                  <a:cubicBezTo>
                    <a:pt x="73212" y="284083"/>
                    <a:pt x="65449" y="288388"/>
                    <a:pt x="57296" y="289864"/>
                  </a:cubicBezTo>
                  <a:cubicBezTo>
                    <a:pt x="42217" y="292598"/>
                    <a:pt x="32245" y="287302"/>
                    <a:pt x="26368" y="272948"/>
                  </a:cubicBezTo>
                  <a:cubicBezTo>
                    <a:pt x="21977" y="262232"/>
                    <a:pt x="20091" y="250421"/>
                    <a:pt x="17452" y="239029"/>
                  </a:cubicBezTo>
                  <a:cubicBezTo>
                    <a:pt x="16662" y="235638"/>
                    <a:pt x="16805" y="231990"/>
                    <a:pt x="16900" y="228457"/>
                  </a:cubicBezTo>
                  <a:cubicBezTo>
                    <a:pt x="17186" y="219284"/>
                    <a:pt x="15747" y="211597"/>
                    <a:pt x="8870" y="203996"/>
                  </a:cubicBezTo>
                  <a:cubicBezTo>
                    <a:pt x="-2540" y="191347"/>
                    <a:pt x="-3474" y="160667"/>
                    <a:pt x="9185" y="149294"/>
                  </a:cubicBezTo>
                  <a:cubicBezTo>
                    <a:pt x="13376" y="145541"/>
                    <a:pt x="13023" y="141046"/>
                    <a:pt x="12995" y="136378"/>
                  </a:cubicBezTo>
                  <a:cubicBezTo>
                    <a:pt x="12823" y="117462"/>
                    <a:pt x="13976" y="98678"/>
                    <a:pt x="18624" y="80267"/>
                  </a:cubicBezTo>
                  <a:cubicBezTo>
                    <a:pt x="31140" y="30718"/>
                    <a:pt x="64973" y="2724"/>
                    <a:pt x="115484" y="85"/>
                  </a:cubicBezTo>
                  <a:cubicBezTo>
                    <a:pt x="119389" y="-86"/>
                    <a:pt x="123304" y="114"/>
                    <a:pt x="127180" y="114"/>
                  </a:cubicBezTo>
                  <a:lnTo>
                    <a:pt x="127180" y="114"/>
                  </a:lnTo>
                  <a:close/>
                  <a:moveTo>
                    <a:pt x="26101" y="195757"/>
                  </a:moveTo>
                  <a:cubicBezTo>
                    <a:pt x="27397" y="195176"/>
                    <a:pt x="28425" y="194814"/>
                    <a:pt x="29340" y="194262"/>
                  </a:cubicBezTo>
                  <a:cubicBezTo>
                    <a:pt x="38598" y="188842"/>
                    <a:pt x="42408" y="190004"/>
                    <a:pt x="46313" y="199558"/>
                  </a:cubicBezTo>
                  <a:cubicBezTo>
                    <a:pt x="47342" y="202101"/>
                    <a:pt x="48161" y="204739"/>
                    <a:pt x="49171" y="207273"/>
                  </a:cubicBezTo>
                  <a:cubicBezTo>
                    <a:pt x="56438" y="225542"/>
                    <a:pt x="67249" y="241144"/>
                    <a:pt x="83261" y="252707"/>
                  </a:cubicBezTo>
                  <a:cubicBezTo>
                    <a:pt x="112102" y="273538"/>
                    <a:pt x="148202" y="271195"/>
                    <a:pt x="174529" y="247192"/>
                  </a:cubicBezTo>
                  <a:cubicBezTo>
                    <a:pt x="188798" y="234200"/>
                    <a:pt x="198408" y="218427"/>
                    <a:pt x="204571" y="200205"/>
                  </a:cubicBezTo>
                  <a:cubicBezTo>
                    <a:pt x="209124" y="186756"/>
                    <a:pt x="212982" y="185642"/>
                    <a:pt x="224612" y="193547"/>
                  </a:cubicBezTo>
                  <a:cubicBezTo>
                    <a:pt x="225069" y="193862"/>
                    <a:pt x="226031" y="193405"/>
                    <a:pt x="227203" y="193262"/>
                  </a:cubicBezTo>
                  <a:cubicBezTo>
                    <a:pt x="232308" y="185613"/>
                    <a:pt x="233413" y="177222"/>
                    <a:pt x="231422" y="168249"/>
                  </a:cubicBezTo>
                  <a:cubicBezTo>
                    <a:pt x="229793" y="168249"/>
                    <a:pt x="228907" y="167982"/>
                    <a:pt x="228355" y="168297"/>
                  </a:cubicBezTo>
                  <a:cubicBezTo>
                    <a:pt x="216582" y="174688"/>
                    <a:pt x="212363" y="172535"/>
                    <a:pt x="210905" y="159467"/>
                  </a:cubicBezTo>
                  <a:cubicBezTo>
                    <a:pt x="210210" y="153228"/>
                    <a:pt x="209343" y="146980"/>
                    <a:pt x="208343" y="140789"/>
                  </a:cubicBezTo>
                  <a:cubicBezTo>
                    <a:pt x="207619" y="136312"/>
                    <a:pt x="205847" y="133169"/>
                    <a:pt x="200675" y="131787"/>
                  </a:cubicBezTo>
                  <a:cubicBezTo>
                    <a:pt x="182044" y="126758"/>
                    <a:pt x="170395" y="113642"/>
                    <a:pt x="161861" y="96831"/>
                  </a:cubicBezTo>
                  <a:cubicBezTo>
                    <a:pt x="156517" y="86286"/>
                    <a:pt x="154193" y="76361"/>
                    <a:pt x="162480" y="66198"/>
                  </a:cubicBezTo>
                  <a:cubicBezTo>
                    <a:pt x="164395" y="63855"/>
                    <a:pt x="165642" y="60731"/>
                    <a:pt x="166528" y="57750"/>
                  </a:cubicBezTo>
                  <a:cubicBezTo>
                    <a:pt x="167843" y="53273"/>
                    <a:pt x="168976" y="48653"/>
                    <a:pt x="169329" y="44034"/>
                  </a:cubicBezTo>
                  <a:cubicBezTo>
                    <a:pt x="169471" y="42243"/>
                    <a:pt x="167624" y="39242"/>
                    <a:pt x="166023" y="38661"/>
                  </a:cubicBezTo>
                  <a:cubicBezTo>
                    <a:pt x="164395" y="38080"/>
                    <a:pt x="161204" y="39166"/>
                    <a:pt x="160004" y="40624"/>
                  </a:cubicBezTo>
                  <a:cubicBezTo>
                    <a:pt x="157822" y="43262"/>
                    <a:pt x="156384" y="46596"/>
                    <a:pt x="155070" y="49815"/>
                  </a:cubicBezTo>
                  <a:cubicBezTo>
                    <a:pt x="146345" y="71447"/>
                    <a:pt x="132753" y="89277"/>
                    <a:pt x="114436" y="103527"/>
                  </a:cubicBezTo>
                  <a:cubicBezTo>
                    <a:pt x="97682" y="116566"/>
                    <a:pt x="79622" y="127654"/>
                    <a:pt x="59753" y="134759"/>
                  </a:cubicBezTo>
                  <a:cubicBezTo>
                    <a:pt x="47142" y="139255"/>
                    <a:pt x="41075" y="145884"/>
                    <a:pt x="40474" y="159705"/>
                  </a:cubicBezTo>
                  <a:cubicBezTo>
                    <a:pt x="39874" y="173326"/>
                    <a:pt x="33855" y="175212"/>
                    <a:pt x="22348" y="167135"/>
                  </a:cubicBezTo>
                  <a:cubicBezTo>
                    <a:pt x="21891" y="166820"/>
                    <a:pt x="20910" y="167258"/>
                    <a:pt x="19786" y="167373"/>
                  </a:cubicBezTo>
                  <a:cubicBezTo>
                    <a:pt x="17681" y="177631"/>
                    <a:pt x="18176" y="187309"/>
                    <a:pt x="26111" y="195757"/>
                  </a:cubicBezTo>
                  <a:lnTo>
                    <a:pt x="26111" y="195757"/>
                  </a:ln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69" name="Freeform: Shape 68">
              <a:extLst>
                <a:ext uri="{FF2B5EF4-FFF2-40B4-BE49-F238E27FC236}">
                  <a16:creationId xmlns:a16="http://schemas.microsoft.com/office/drawing/2014/main" id="{8B57398E-989F-EBF1-80C3-168874C115FE}"/>
                </a:ext>
              </a:extLst>
            </p:cNvPr>
            <p:cNvSpPr/>
            <p:nvPr/>
          </p:nvSpPr>
          <p:spPr>
            <a:xfrm>
              <a:off x="5069130" y="1580625"/>
              <a:ext cx="26240" cy="31966"/>
            </a:xfrm>
            <a:custGeom>
              <a:avLst/>
              <a:gdLst>
                <a:gd name="connsiteX0" fmla="*/ 21650 w 21650"/>
                <a:gd name="connsiteY0" fmla="*/ 13145 h 26375"/>
                <a:gd name="connsiteX1" fmla="*/ 10906 w 21650"/>
                <a:gd name="connsiteY1" fmla="*/ 26375 h 26375"/>
                <a:gd name="connsiteX2" fmla="*/ 0 w 21650"/>
                <a:gd name="connsiteY2" fmla="*/ 13259 h 26375"/>
                <a:gd name="connsiteX3" fmla="*/ 10763 w 21650"/>
                <a:gd name="connsiteY3" fmla="*/ 0 h 26375"/>
                <a:gd name="connsiteX4" fmla="*/ 21650 w 21650"/>
                <a:gd name="connsiteY4" fmla="*/ 13135 h 26375"/>
                <a:gd name="connsiteX5" fmla="*/ 21650 w 21650"/>
                <a:gd name="connsiteY5" fmla="*/ 13135 h 2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0" h="26375">
                  <a:moveTo>
                    <a:pt x="21650" y="13145"/>
                  </a:moveTo>
                  <a:cubicBezTo>
                    <a:pt x="21698" y="19946"/>
                    <a:pt x="16516" y="26327"/>
                    <a:pt x="10906" y="26375"/>
                  </a:cubicBezTo>
                  <a:cubicBezTo>
                    <a:pt x="5296" y="26451"/>
                    <a:pt x="19" y="20088"/>
                    <a:pt x="0" y="13259"/>
                  </a:cubicBezTo>
                  <a:cubicBezTo>
                    <a:pt x="0" y="6458"/>
                    <a:pt x="5201" y="48"/>
                    <a:pt x="10763" y="0"/>
                  </a:cubicBezTo>
                  <a:cubicBezTo>
                    <a:pt x="16421" y="-47"/>
                    <a:pt x="21622" y="6239"/>
                    <a:pt x="21650" y="13135"/>
                  </a:cubicBezTo>
                  <a:lnTo>
                    <a:pt x="21650" y="13135"/>
                  </a:ln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70" name="Freeform: Shape 69">
              <a:extLst>
                <a:ext uri="{FF2B5EF4-FFF2-40B4-BE49-F238E27FC236}">
                  <a16:creationId xmlns:a16="http://schemas.microsoft.com/office/drawing/2014/main" id="{5D2C4ED9-75BE-0E5A-22EF-C3CB8B278618}"/>
                </a:ext>
              </a:extLst>
            </p:cNvPr>
            <p:cNvSpPr/>
            <p:nvPr/>
          </p:nvSpPr>
          <p:spPr>
            <a:xfrm>
              <a:off x="5175347" y="1580634"/>
              <a:ext cx="25434" cy="32030"/>
            </a:xfrm>
            <a:custGeom>
              <a:avLst/>
              <a:gdLst>
                <a:gd name="connsiteX0" fmla="*/ 20984 w 20985"/>
                <a:gd name="connsiteY0" fmla="*/ 12975 h 26428"/>
                <a:gd name="connsiteX1" fmla="*/ 10650 w 20985"/>
                <a:gd name="connsiteY1" fmla="*/ 26424 h 26428"/>
                <a:gd name="connsiteX2" fmla="*/ 1 w 20985"/>
                <a:gd name="connsiteY2" fmla="*/ 13432 h 26428"/>
                <a:gd name="connsiteX3" fmla="*/ 10212 w 20985"/>
                <a:gd name="connsiteY3" fmla="*/ 2 h 26428"/>
                <a:gd name="connsiteX4" fmla="*/ 20975 w 20985"/>
                <a:gd name="connsiteY4" fmla="*/ 12975 h 26428"/>
                <a:gd name="connsiteX5" fmla="*/ 20975 w 20985"/>
                <a:gd name="connsiteY5" fmla="*/ 12975 h 2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85" h="26428">
                  <a:moveTo>
                    <a:pt x="20984" y="12975"/>
                  </a:moveTo>
                  <a:cubicBezTo>
                    <a:pt x="21080" y="20157"/>
                    <a:pt x="16432" y="26205"/>
                    <a:pt x="10650" y="26424"/>
                  </a:cubicBezTo>
                  <a:cubicBezTo>
                    <a:pt x="4821" y="26615"/>
                    <a:pt x="77" y="20814"/>
                    <a:pt x="1" y="13432"/>
                  </a:cubicBezTo>
                  <a:cubicBezTo>
                    <a:pt x="-75" y="6031"/>
                    <a:pt x="4411" y="126"/>
                    <a:pt x="10212" y="2"/>
                  </a:cubicBezTo>
                  <a:cubicBezTo>
                    <a:pt x="15965" y="-122"/>
                    <a:pt x="20880" y="5784"/>
                    <a:pt x="20975" y="12975"/>
                  </a:cubicBezTo>
                  <a:lnTo>
                    <a:pt x="20975" y="12975"/>
                  </a:ln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71" name="Freeform: Shape 70">
              <a:extLst>
                <a:ext uri="{FF2B5EF4-FFF2-40B4-BE49-F238E27FC236}">
                  <a16:creationId xmlns:a16="http://schemas.microsoft.com/office/drawing/2014/main" id="{B862C891-388C-32D2-D530-16BB1A7928BF}"/>
                </a:ext>
              </a:extLst>
            </p:cNvPr>
            <p:cNvSpPr/>
            <p:nvPr/>
          </p:nvSpPr>
          <p:spPr>
            <a:xfrm>
              <a:off x="4554157" y="1949540"/>
              <a:ext cx="110718" cy="356616"/>
            </a:xfrm>
            <a:custGeom>
              <a:avLst/>
              <a:gdLst>
                <a:gd name="connsiteX0" fmla="*/ 42851 w 91352"/>
                <a:gd name="connsiteY0" fmla="*/ 204173 h 294240"/>
                <a:gd name="connsiteX1" fmla="*/ 91286 w 91352"/>
                <a:gd name="connsiteY1" fmla="*/ 251456 h 294240"/>
                <a:gd name="connsiteX2" fmla="*/ 53319 w 91352"/>
                <a:gd name="connsiteY2" fmla="*/ 293623 h 294240"/>
                <a:gd name="connsiteX3" fmla="*/ 3275 w 91352"/>
                <a:gd name="connsiteY3" fmla="*/ 266038 h 294240"/>
                <a:gd name="connsiteX4" fmla="*/ 29697 w 91352"/>
                <a:gd name="connsiteY4" fmla="*/ 207212 h 294240"/>
                <a:gd name="connsiteX5" fmla="*/ 26897 w 91352"/>
                <a:gd name="connsiteY5" fmla="*/ 187676 h 294240"/>
                <a:gd name="connsiteX6" fmla="*/ 23772 w 91352"/>
                <a:gd name="connsiteY6" fmla="*/ 78567 h 294240"/>
                <a:gd name="connsiteX7" fmla="*/ 38098 w 91352"/>
                <a:gd name="connsiteY7" fmla="*/ 24037 h 294240"/>
                <a:gd name="connsiteX8" fmla="*/ 54900 w 91352"/>
                <a:gd name="connsiteY8" fmla="*/ 1196 h 294240"/>
                <a:gd name="connsiteX9" fmla="*/ 62673 w 91352"/>
                <a:gd name="connsiteY9" fmla="*/ 834 h 294240"/>
                <a:gd name="connsiteX10" fmla="*/ 63444 w 91352"/>
                <a:gd name="connsiteY10" fmla="*/ 8368 h 294240"/>
                <a:gd name="connsiteX11" fmla="*/ 34802 w 91352"/>
                <a:gd name="connsiteY11" fmla="*/ 89569 h 294240"/>
                <a:gd name="connsiteX12" fmla="*/ 42851 w 91352"/>
                <a:gd name="connsiteY12" fmla="*/ 204183 h 294240"/>
                <a:gd name="connsiteX13" fmla="*/ 45042 w 91352"/>
                <a:gd name="connsiteY13" fmla="*/ 282021 h 294240"/>
                <a:gd name="connsiteX14" fmla="*/ 79046 w 91352"/>
                <a:gd name="connsiteY14" fmla="*/ 249874 h 294240"/>
                <a:gd name="connsiteX15" fmla="*/ 46261 w 91352"/>
                <a:gd name="connsiteY15" fmla="*/ 217442 h 294240"/>
                <a:gd name="connsiteX16" fmla="*/ 12419 w 91352"/>
                <a:gd name="connsiteY16" fmla="*/ 249970 h 294240"/>
                <a:gd name="connsiteX17" fmla="*/ 45042 w 91352"/>
                <a:gd name="connsiteY17" fmla="*/ 282012 h 29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352" h="294240">
                  <a:moveTo>
                    <a:pt x="42851" y="204173"/>
                  </a:moveTo>
                  <a:cubicBezTo>
                    <a:pt x="77351" y="212689"/>
                    <a:pt x="92495" y="227634"/>
                    <a:pt x="91286" y="251456"/>
                  </a:cubicBezTo>
                  <a:cubicBezTo>
                    <a:pt x="90228" y="272449"/>
                    <a:pt x="74284" y="290146"/>
                    <a:pt x="53319" y="293623"/>
                  </a:cubicBezTo>
                  <a:cubicBezTo>
                    <a:pt x="32202" y="297128"/>
                    <a:pt x="10961" y="285422"/>
                    <a:pt x="3275" y="266038"/>
                  </a:cubicBezTo>
                  <a:cubicBezTo>
                    <a:pt x="-5422" y="244102"/>
                    <a:pt x="3141" y="224443"/>
                    <a:pt x="29697" y="207212"/>
                  </a:cubicBezTo>
                  <a:cubicBezTo>
                    <a:pt x="28811" y="201087"/>
                    <a:pt x="27735" y="194401"/>
                    <a:pt x="26897" y="187676"/>
                  </a:cubicBezTo>
                  <a:cubicBezTo>
                    <a:pt x="22353" y="151405"/>
                    <a:pt x="19543" y="115086"/>
                    <a:pt x="23772" y="78567"/>
                  </a:cubicBezTo>
                  <a:cubicBezTo>
                    <a:pt x="25954" y="59717"/>
                    <a:pt x="29164" y="41029"/>
                    <a:pt x="38098" y="24037"/>
                  </a:cubicBezTo>
                  <a:cubicBezTo>
                    <a:pt x="42441" y="15778"/>
                    <a:pt x="48814" y="8444"/>
                    <a:pt x="54900" y="1196"/>
                  </a:cubicBezTo>
                  <a:cubicBezTo>
                    <a:pt x="56091" y="-224"/>
                    <a:pt x="61158" y="-424"/>
                    <a:pt x="62673" y="834"/>
                  </a:cubicBezTo>
                  <a:cubicBezTo>
                    <a:pt x="64158" y="2072"/>
                    <a:pt x="64711" y="7044"/>
                    <a:pt x="63444" y="8368"/>
                  </a:cubicBezTo>
                  <a:cubicBezTo>
                    <a:pt x="41470" y="31361"/>
                    <a:pt x="38289" y="60479"/>
                    <a:pt x="34802" y="89569"/>
                  </a:cubicBezTo>
                  <a:cubicBezTo>
                    <a:pt x="31916" y="113610"/>
                    <a:pt x="35431" y="178494"/>
                    <a:pt x="42851" y="204183"/>
                  </a:cubicBezTo>
                  <a:close/>
                  <a:moveTo>
                    <a:pt x="45042" y="282021"/>
                  </a:moveTo>
                  <a:cubicBezTo>
                    <a:pt x="63597" y="282298"/>
                    <a:pt x="79094" y="267639"/>
                    <a:pt x="79046" y="249874"/>
                  </a:cubicBezTo>
                  <a:cubicBezTo>
                    <a:pt x="78998" y="232825"/>
                    <a:pt x="63825" y="217813"/>
                    <a:pt x="46261" y="217442"/>
                  </a:cubicBezTo>
                  <a:cubicBezTo>
                    <a:pt x="28144" y="217051"/>
                    <a:pt x="12438" y="232158"/>
                    <a:pt x="12419" y="249970"/>
                  </a:cubicBezTo>
                  <a:cubicBezTo>
                    <a:pt x="12409" y="267448"/>
                    <a:pt x="26963" y="281755"/>
                    <a:pt x="45042" y="282012"/>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72" name="Freeform: Shape 71">
              <a:extLst>
                <a:ext uri="{FF2B5EF4-FFF2-40B4-BE49-F238E27FC236}">
                  <a16:creationId xmlns:a16="http://schemas.microsoft.com/office/drawing/2014/main" id="{7EC43CF9-9CB0-D7E6-5C4B-F9AAC20E7858}"/>
                </a:ext>
              </a:extLst>
            </p:cNvPr>
            <p:cNvSpPr/>
            <p:nvPr/>
          </p:nvSpPr>
          <p:spPr>
            <a:xfrm>
              <a:off x="4768476" y="1951313"/>
              <a:ext cx="44297" cy="82409"/>
            </a:xfrm>
            <a:custGeom>
              <a:avLst/>
              <a:gdLst>
                <a:gd name="connsiteX0" fmla="*/ 36260 w 36549"/>
                <a:gd name="connsiteY0" fmla="*/ 67036 h 67995"/>
                <a:gd name="connsiteX1" fmla="*/ 27078 w 36549"/>
                <a:gd name="connsiteY1" fmla="*/ 63426 h 67995"/>
                <a:gd name="connsiteX2" fmla="*/ 24877 w 36549"/>
                <a:gd name="connsiteY2" fmla="*/ 53425 h 67995"/>
                <a:gd name="connsiteX3" fmla="*/ 3303 w 36549"/>
                <a:gd name="connsiteY3" fmla="*/ 8800 h 67995"/>
                <a:gd name="connsiteX4" fmla="*/ 2027 w 36549"/>
                <a:gd name="connsiteY4" fmla="*/ 390 h 67995"/>
                <a:gd name="connsiteX5" fmla="*/ 10790 w 36549"/>
                <a:gd name="connsiteY5" fmla="*/ 2657 h 67995"/>
                <a:gd name="connsiteX6" fmla="*/ 24668 w 36549"/>
                <a:gd name="connsiteY6" fmla="*/ 22678 h 67995"/>
                <a:gd name="connsiteX7" fmla="*/ 36127 w 36549"/>
                <a:gd name="connsiteY7" fmla="*/ 57940 h 67995"/>
                <a:gd name="connsiteX8" fmla="*/ 36260 w 36549"/>
                <a:gd name="connsiteY8" fmla="*/ 67036 h 6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49" h="67995">
                  <a:moveTo>
                    <a:pt x="36260" y="67036"/>
                  </a:moveTo>
                  <a:cubicBezTo>
                    <a:pt x="30488" y="69313"/>
                    <a:pt x="28135" y="67312"/>
                    <a:pt x="27078" y="63426"/>
                  </a:cubicBezTo>
                  <a:cubicBezTo>
                    <a:pt x="26182" y="60130"/>
                    <a:pt x="25639" y="56749"/>
                    <a:pt x="24877" y="53425"/>
                  </a:cubicBezTo>
                  <a:cubicBezTo>
                    <a:pt x="21115" y="36985"/>
                    <a:pt x="15267" y="21497"/>
                    <a:pt x="3303" y="8800"/>
                  </a:cubicBezTo>
                  <a:cubicBezTo>
                    <a:pt x="855" y="6200"/>
                    <a:pt x="-2031" y="2885"/>
                    <a:pt x="2027" y="390"/>
                  </a:cubicBezTo>
                  <a:cubicBezTo>
                    <a:pt x="3846" y="-725"/>
                    <a:pt x="9152" y="713"/>
                    <a:pt x="10790" y="2657"/>
                  </a:cubicBezTo>
                  <a:cubicBezTo>
                    <a:pt x="16038" y="8876"/>
                    <a:pt x="21544" y="15363"/>
                    <a:pt x="24668" y="22678"/>
                  </a:cubicBezTo>
                  <a:cubicBezTo>
                    <a:pt x="29516" y="34022"/>
                    <a:pt x="32678" y="46072"/>
                    <a:pt x="36127" y="57940"/>
                  </a:cubicBezTo>
                  <a:cubicBezTo>
                    <a:pt x="36993" y="60930"/>
                    <a:pt x="36260" y="64359"/>
                    <a:pt x="36260" y="67036"/>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73" name="Freeform: Shape 72">
              <a:extLst>
                <a:ext uri="{FF2B5EF4-FFF2-40B4-BE49-F238E27FC236}">
                  <a16:creationId xmlns:a16="http://schemas.microsoft.com/office/drawing/2014/main" id="{2DE5F713-30C8-18AB-1852-5643E787B602}"/>
                </a:ext>
              </a:extLst>
            </p:cNvPr>
            <p:cNvSpPr/>
            <p:nvPr/>
          </p:nvSpPr>
          <p:spPr>
            <a:xfrm>
              <a:off x="4585212" y="2228546"/>
              <a:ext cx="48529" cy="47738"/>
            </a:xfrm>
            <a:custGeom>
              <a:avLst/>
              <a:gdLst>
                <a:gd name="connsiteX0" fmla="*/ 40032 w 40041"/>
                <a:gd name="connsiteY0" fmla="*/ 20373 h 39388"/>
                <a:gd name="connsiteX1" fmla="*/ 19515 w 40041"/>
                <a:gd name="connsiteY1" fmla="*/ 39385 h 39388"/>
                <a:gd name="connsiteX2" fmla="*/ 36 w 40041"/>
                <a:gd name="connsiteY2" fmla="*/ 18326 h 39388"/>
                <a:gd name="connsiteX3" fmla="*/ 20982 w 40041"/>
                <a:gd name="connsiteY3" fmla="*/ 28 h 39388"/>
                <a:gd name="connsiteX4" fmla="*/ 40032 w 40041"/>
                <a:gd name="connsiteY4" fmla="*/ 20373 h 39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41" h="39388">
                  <a:moveTo>
                    <a:pt x="40032" y="20373"/>
                  </a:moveTo>
                  <a:cubicBezTo>
                    <a:pt x="39708" y="31127"/>
                    <a:pt x="30583" y="39585"/>
                    <a:pt x="19515" y="39385"/>
                  </a:cubicBezTo>
                  <a:cubicBezTo>
                    <a:pt x="7780" y="39176"/>
                    <a:pt x="-621" y="30089"/>
                    <a:pt x="36" y="18326"/>
                  </a:cubicBezTo>
                  <a:cubicBezTo>
                    <a:pt x="646" y="7419"/>
                    <a:pt x="9752" y="-534"/>
                    <a:pt x="20982" y="28"/>
                  </a:cubicBezTo>
                  <a:cubicBezTo>
                    <a:pt x="32040" y="590"/>
                    <a:pt x="40365" y="9477"/>
                    <a:pt x="40032" y="20373"/>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nvGrpSpPr>
            <p:cNvPr id="74" name="Graphic 21">
              <a:extLst>
                <a:ext uri="{FF2B5EF4-FFF2-40B4-BE49-F238E27FC236}">
                  <a16:creationId xmlns:a16="http://schemas.microsoft.com/office/drawing/2014/main" id="{E7C9AF6D-2316-7413-B05D-728E1FBC7C2F}"/>
                </a:ext>
              </a:extLst>
            </p:cNvPr>
            <p:cNvGrpSpPr/>
            <p:nvPr/>
          </p:nvGrpSpPr>
          <p:grpSpPr>
            <a:xfrm>
              <a:off x="4725560" y="2162541"/>
              <a:ext cx="137421" cy="160863"/>
              <a:chOff x="5862399" y="3598556"/>
              <a:chExt cx="113385" cy="132727"/>
            </a:xfrm>
            <a:solidFill>
              <a:schemeClr val="accent3"/>
            </a:solidFill>
          </p:grpSpPr>
          <p:sp>
            <p:nvSpPr>
              <p:cNvPr id="83" name="Freeform: Shape 82">
                <a:extLst>
                  <a:ext uri="{FF2B5EF4-FFF2-40B4-BE49-F238E27FC236}">
                    <a16:creationId xmlns:a16="http://schemas.microsoft.com/office/drawing/2014/main" id="{EA0E9BED-0D28-5B9E-8DF9-0C4FAD648C18}"/>
                  </a:ext>
                </a:extLst>
              </p:cNvPr>
              <p:cNvSpPr/>
              <p:nvPr/>
            </p:nvSpPr>
            <p:spPr>
              <a:xfrm>
                <a:off x="5914172" y="3611242"/>
                <a:ext cx="61612" cy="120041"/>
              </a:xfrm>
              <a:custGeom>
                <a:avLst/>
                <a:gdLst>
                  <a:gd name="connsiteX0" fmla="*/ 52936 w 61612"/>
                  <a:gd name="connsiteY0" fmla="*/ 94 h 120041"/>
                  <a:gd name="connsiteX1" fmla="*/ 41382 w 61612"/>
                  <a:gd name="connsiteY1" fmla="*/ 8057 h 120041"/>
                  <a:gd name="connsiteX2" fmla="*/ 39839 w 61612"/>
                  <a:gd name="connsiteY2" fmla="*/ 15620 h 120041"/>
                  <a:gd name="connsiteX3" fmla="*/ 39563 w 61612"/>
                  <a:gd name="connsiteY3" fmla="*/ 17620 h 120041"/>
                  <a:gd name="connsiteX4" fmla="*/ 38848 w 61612"/>
                  <a:gd name="connsiteY4" fmla="*/ 17506 h 120041"/>
                  <a:gd name="connsiteX5" fmla="*/ 37134 w 61612"/>
                  <a:gd name="connsiteY5" fmla="*/ 29307 h 120041"/>
                  <a:gd name="connsiteX6" fmla="*/ 29218 w 61612"/>
                  <a:gd name="connsiteY6" fmla="*/ 73560 h 120041"/>
                  <a:gd name="connsiteX7" fmla="*/ 7254 w 61612"/>
                  <a:gd name="connsiteY7" fmla="*/ 100564 h 120041"/>
                  <a:gd name="connsiteX8" fmla="*/ 891 w 61612"/>
                  <a:gd name="connsiteY8" fmla="*/ 114032 h 120041"/>
                  <a:gd name="connsiteX9" fmla="*/ 15455 w 61612"/>
                  <a:gd name="connsiteY9" fmla="*/ 119223 h 120041"/>
                  <a:gd name="connsiteX10" fmla="*/ 38934 w 61612"/>
                  <a:gd name="connsiteY10" fmla="*/ 101307 h 120041"/>
                  <a:gd name="connsiteX11" fmla="*/ 51726 w 61612"/>
                  <a:gd name="connsiteY11" fmla="*/ 70598 h 120041"/>
                  <a:gd name="connsiteX12" fmla="*/ 53202 w 61612"/>
                  <a:gd name="connsiteY12" fmla="*/ 70836 h 120041"/>
                  <a:gd name="connsiteX13" fmla="*/ 54107 w 61612"/>
                  <a:gd name="connsiteY13" fmla="*/ 64588 h 120041"/>
                  <a:gd name="connsiteX14" fmla="*/ 61613 w 61612"/>
                  <a:gd name="connsiteY14" fmla="*/ 10019 h 120041"/>
                  <a:gd name="connsiteX15" fmla="*/ 52936 w 61612"/>
                  <a:gd name="connsiteY15" fmla="*/ 94 h 12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612" h="120041">
                    <a:moveTo>
                      <a:pt x="52936" y="94"/>
                    </a:moveTo>
                    <a:cubicBezTo>
                      <a:pt x="46792" y="-535"/>
                      <a:pt x="42725" y="1971"/>
                      <a:pt x="41382" y="8057"/>
                    </a:cubicBezTo>
                    <a:cubicBezTo>
                      <a:pt x="40829" y="10572"/>
                      <a:pt x="40191" y="13077"/>
                      <a:pt x="39839" y="15620"/>
                    </a:cubicBezTo>
                    <a:cubicBezTo>
                      <a:pt x="39744" y="16287"/>
                      <a:pt x="39658" y="16953"/>
                      <a:pt x="39563" y="17620"/>
                    </a:cubicBezTo>
                    <a:lnTo>
                      <a:pt x="38848" y="17506"/>
                    </a:lnTo>
                    <a:cubicBezTo>
                      <a:pt x="38286" y="21440"/>
                      <a:pt x="37724" y="25373"/>
                      <a:pt x="37134" y="29307"/>
                    </a:cubicBezTo>
                    <a:cubicBezTo>
                      <a:pt x="34905" y="44128"/>
                      <a:pt x="32857" y="59044"/>
                      <a:pt x="29218" y="73560"/>
                    </a:cubicBezTo>
                    <a:cubicBezTo>
                      <a:pt x="26275" y="85333"/>
                      <a:pt x="20579" y="95878"/>
                      <a:pt x="7254" y="100564"/>
                    </a:cubicBezTo>
                    <a:cubicBezTo>
                      <a:pt x="634" y="102888"/>
                      <a:pt x="-1366" y="108708"/>
                      <a:pt x="891" y="114032"/>
                    </a:cubicBezTo>
                    <a:cubicBezTo>
                      <a:pt x="3082" y="119185"/>
                      <a:pt x="8521" y="121366"/>
                      <a:pt x="15455" y="119223"/>
                    </a:cubicBezTo>
                    <a:cubicBezTo>
                      <a:pt x="25504" y="116128"/>
                      <a:pt x="33095" y="109689"/>
                      <a:pt x="38934" y="101307"/>
                    </a:cubicBezTo>
                    <a:cubicBezTo>
                      <a:pt x="45478" y="91925"/>
                      <a:pt x="49449" y="81533"/>
                      <a:pt x="51726" y="70598"/>
                    </a:cubicBezTo>
                    <a:lnTo>
                      <a:pt x="53202" y="70836"/>
                    </a:lnTo>
                    <a:cubicBezTo>
                      <a:pt x="53498" y="68750"/>
                      <a:pt x="53812" y="66674"/>
                      <a:pt x="54107" y="64588"/>
                    </a:cubicBezTo>
                    <a:cubicBezTo>
                      <a:pt x="56650" y="46767"/>
                      <a:pt x="59022" y="28926"/>
                      <a:pt x="61613" y="10019"/>
                    </a:cubicBezTo>
                    <a:cubicBezTo>
                      <a:pt x="61594" y="4876"/>
                      <a:pt x="58393" y="656"/>
                      <a:pt x="52936" y="94"/>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4" name="Freeform: Shape 83">
                <a:extLst>
                  <a:ext uri="{FF2B5EF4-FFF2-40B4-BE49-F238E27FC236}">
                    <a16:creationId xmlns:a16="http://schemas.microsoft.com/office/drawing/2014/main" id="{9A3B7D4B-1661-7726-5276-B1F5B4FF31D9}"/>
                  </a:ext>
                </a:extLst>
              </p:cNvPr>
              <p:cNvSpPr/>
              <p:nvPr/>
            </p:nvSpPr>
            <p:spPr>
              <a:xfrm>
                <a:off x="5862399" y="3598556"/>
                <a:ext cx="40140" cy="126282"/>
              </a:xfrm>
              <a:custGeom>
                <a:avLst/>
                <a:gdLst>
                  <a:gd name="connsiteX0" fmla="*/ 33814 w 40140"/>
                  <a:gd name="connsiteY0" fmla="*/ 107183 h 126282"/>
                  <a:gd name="connsiteX1" fmla="*/ 22146 w 40140"/>
                  <a:gd name="connsiteY1" fmla="*/ 83675 h 126282"/>
                  <a:gd name="connsiteX2" fmla="*/ 22489 w 40140"/>
                  <a:gd name="connsiteY2" fmla="*/ 65187 h 126282"/>
                  <a:gd name="connsiteX3" fmla="*/ 29213 w 40140"/>
                  <a:gd name="connsiteY3" fmla="*/ 18953 h 126282"/>
                  <a:gd name="connsiteX4" fmla="*/ 29632 w 40140"/>
                  <a:gd name="connsiteY4" fmla="*/ 7532 h 126282"/>
                  <a:gd name="connsiteX5" fmla="*/ 22146 w 40140"/>
                  <a:gd name="connsiteY5" fmla="*/ 122 h 126282"/>
                  <a:gd name="connsiteX6" fmla="*/ 12040 w 40140"/>
                  <a:gd name="connsiteY6" fmla="*/ 3789 h 126282"/>
                  <a:gd name="connsiteX7" fmla="*/ 9058 w 40140"/>
                  <a:gd name="connsiteY7" fmla="*/ 13285 h 126282"/>
                  <a:gd name="connsiteX8" fmla="*/ 8515 w 40140"/>
                  <a:gd name="connsiteY8" fmla="*/ 16819 h 126282"/>
                  <a:gd name="connsiteX9" fmla="*/ 7572 w 40140"/>
                  <a:gd name="connsiteY9" fmla="*/ 16667 h 126282"/>
                  <a:gd name="connsiteX10" fmla="*/ 0 w 40140"/>
                  <a:gd name="connsiteY10" fmla="*/ 71464 h 126282"/>
                  <a:gd name="connsiteX11" fmla="*/ 2477 w 40140"/>
                  <a:gd name="connsiteY11" fmla="*/ 93286 h 126282"/>
                  <a:gd name="connsiteX12" fmla="*/ 20145 w 40140"/>
                  <a:gd name="connsiteY12" fmla="*/ 122537 h 126282"/>
                  <a:gd name="connsiteX13" fmla="*/ 37824 w 40140"/>
                  <a:gd name="connsiteY13" fmla="*/ 122461 h 126282"/>
                  <a:gd name="connsiteX14" fmla="*/ 33823 w 40140"/>
                  <a:gd name="connsiteY14" fmla="*/ 107183 h 12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140" h="126282">
                    <a:moveTo>
                      <a:pt x="33814" y="107183"/>
                    </a:moveTo>
                    <a:cubicBezTo>
                      <a:pt x="26098" y="100935"/>
                      <a:pt x="22250" y="92981"/>
                      <a:pt x="22146" y="83675"/>
                    </a:cubicBezTo>
                    <a:cubicBezTo>
                      <a:pt x="22079" y="77532"/>
                      <a:pt x="22174" y="71350"/>
                      <a:pt x="22489" y="65187"/>
                    </a:cubicBezTo>
                    <a:cubicBezTo>
                      <a:pt x="24727" y="49776"/>
                      <a:pt x="27022" y="34374"/>
                      <a:pt x="29213" y="18953"/>
                    </a:cubicBezTo>
                    <a:cubicBezTo>
                      <a:pt x="29756" y="15152"/>
                      <a:pt x="30794" y="10914"/>
                      <a:pt x="29632" y="7532"/>
                    </a:cubicBezTo>
                    <a:cubicBezTo>
                      <a:pt x="28575" y="4465"/>
                      <a:pt x="25146" y="751"/>
                      <a:pt x="22146" y="122"/>
                    </a:cubicBezTo>
                    <a:cubicBezTo>
                      <a:pt x="19088" y="-516"/>
                      <a:pt x="14430" y="1446"/>
                      <a:pt x="12040" y="3789"/>
                    </a:cubicBezTo>
                    <a:cubicBezTo>
                      <a:pt x="9916" y="5875"/>
                      <a:pt x="9601" y="9980"/>
                      <a:pt x="9058" y="13285"/>
                    </a:cubicBezTo>
                    <a:cubicBezTo>
                      <a:pt x="8868" y="14467"/>
                      <a:pt x="8706" y="15638"/>
                      <a:pt x="8515" y="16819"/>
                    </a:cubicBezTo>
                    <a:lnTo>
                      <a:pt x="7572" y="16667"/>
                    </a:lnTo>
                    <a:cubicBezTo>
                      <a:pt x="5048" y="34936"/>
                      <a:pt x="2515" y="53205"/>
                      <a:pt x="0" y="71464"/>
                    </a:cubicBezTo>
                    <a:cubicBezTo>
                      <a:pt x="791" y="78846"/>
                      <a:pt x="991" y="86190"/>
                      <a:pt x="2477" y="93286"/>
                    </a:cubicBezTo>
                    <a:cubicBezTo>
                      <a:pt x="4896" y="104868"/>
                      <a:pt x="10030" y="115251"/>
                      <a:pt x="20145" y="122537"/>
                    </a:cubicBezTo>
                    <a:cubicBezTo>
                      <a:pt x="27194" y="127614"/>
                      <a:pt x="33852" y="127471"/>
                      <a:pt x="37824" y="122461"/>
                    </a:cubicBezTo>
                    <a:cubicBezTo>
                      <a:pt x="41710" y="117575"/>
                      <a:pt x="40919" y="112927"/>
                      <a:pt x="33823" y="107183"/>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sp>
          <p:nvSpPr>
            <p:cNvPr id="75" name="Freeform: Shape 74">
              <a:extLst>
                <a:ext uri="{FF2B5EF4-FFF2-40B4-BE49-F238E27FC236}">
                  <a16:creationId xmlns:a16="http://schemas.microsoft.com/office/drawing/2014/main" id="{12693C66-427F-00DB-8B4A-B6A97E5EEC3C}"/>
                </a:ext>
              </a:extLst>
            </p:cNvPr>
            <p:cNvSpPr/>
            <p:nvPr/>
          </p:nvSpPr>
          <p:spPr>
            <a:xfrm>
              <a:off x="4528896" y="1616899"/>
              <a:ext cx="335028" cy="332900"/>
            </a:xfrm>
            <a:custGeom>
              <a:avLst/>
              <a:gdLst>
                <a:gd name="connsiteX0" fmla="*/ 256804 w 276428"/>
                <a:gd name="connsiteY0" fmla="*/ 123063 h 274672"/>
                <a:gd name="connsiteX1" fmla="*/ 267596 w 276428"/>
                <a:gd name="connsiteY1" fmla="*/ 187233 h 274672"/>
                <a:gd name="connsiteX2" fmla="*/ 247899 w 276428"/>
                <a:gd name="connsiteY2" fmla="*/ 199920 h 274672"/>
                <a:gd name="connsiteX3" fmla="*/ 236745 w 276428"/>
                <a:gd name="connsiteY3" fmla="*/ 208407 h 274672"/>
                <a:gd name="connsiteX4" fmla="*/ 209056 w 276428"/>
                <a:gd name="connsiteY4" fmla="*/ 245811 h 274672"/>
                <a:gd name="connsiteX5" fmla="*/ 70362 w 276428"/>
                <a:gd name="connsiteY5" fmla="*/ 248974 h 274672"/>
                <a:gd name="connsiteX6" fmla="*/ 41292 w 276428"/>
                <a:gd name="connsiteY6" fmla="*/ 212569 h 274672"/>
                <a:gd name="connsiteX7" fmla="*/ 35586 w 276428"/>
                <a:gd name="connsiteY7" fmla="*/ 201815 h 274672"/>
                <a:gd name="connsiteX8" fmla="*/ 611 w 276428"/>
                <a:gd name="connsiteY8" fmla="*/ 165935 h 274672"/>
                <a:gd name="connsiteX9" fmla="*/ 25614 w 276428"/>
                <a:gd name="connsiteY9" fmla="*/ 120843 h 274672"/>
                <a:gd name="connsiteX10" fmla="*/ 29367 w 276428"/>
                <a:gd name="connsiteY10" fmla="*/ 88792 h 274672"/>
                <a:gd name="connsiteX11" fmla="*/ 38672 w 276428"/>
                <a:gd name="connsiteY11" fmla="*/ 57664 h 274672"/>
                <a:gd name="connsiteX12" fmla="*/ 125388 w 276428"/>
                <a:gd name="connsiteY12" fmla="*/ 485 h 274672"/>
                <a:gd name="connsiteX13" fmla="*/ 168927 w 276428"/>
                <a:gd name="connsiteY13" fmla="*/ 2448 h 274672"/>
                <a:gd name="connsiteX14" fmla="*/ 247299 w 276428"/>
                <a:gd name="connsiteY14" fmla="*/ 69475 h 274672"/>
                <a:gd name="connsiteX15" fmla="*/ 256795 w 276428"/>
                <a:gd name="connsiteY15" fmla="*/ 123053 h 274672"/>
                <a:gd name="connsiteX16" fmla="*/ 248051 w 276428"/>
                <a:gd name="connsiteY16" fmla="*/ 177841 h 274672"/>
                <a:gd name="connsiteX17" fmla="*/ 247622 w 276428"/>
                <a:gd name="connsiteY17" fmla="*/ 142713 h 274672"/>
                <a:gd name="connsiteX18" fmla="*/ 245355 w 276428"/>
                <a:gd name="connsiteY18" fmla="*/ 146932 h 274672"/>
                <a:gd name="connsiteX19" fmla="*/ 236373 w 276428"/>
                <a:gd name="connsiteY19" fmla="*/ 151733 h 274672"/>
                <a:gd name="connsiteX20" fmla="*/ 230249 w 276428"/>
                <a:gd name="connsiteY20" fmla="*/ 143351 h 274672"/>
                <a:gd name="connsiteX21" fmla="*/ 229811 w 276428"/>
                <a:gd name="connsiteY21" fmla="*/ 138407 h 274672"/>
                <a:gd name="connsiteX22" fmla="*/ 212428 w 276428"/>
                <a:gd name="connsiteY22" fmla="*/ 101850 h 274672"/>
                <a:gd name="connsiteX23" fmla="*/ 201864 w 276428"/>
                <a:gd name="connsiteY23" fmla="*/ 93859 h 274672"/>
                <a:gd name="connsiteX24" fmla="*/ 219886 w 276428"/>
                <a:gd name="connsiteY24" fmla="*/ 73314 h 274672"/>
                <a:gd name="connsiteX25" fmla="*/ 220209 w 276428"/>
                <a:gd name="connsiteY25" fmla="*/ 64436 h 274672"/>
                <a:gd name="connsiteX26" fmla="*/ 210218 w 276428"/>
                <a:gd name="connsiteY26" fmla="*/ 64351 h 274672"/>
                <a:gd name="connsiteX27" fmla="*/ 195349 w 276428"/>
                <a:gd name="connsiteY27" fmla="*/ 78200 h 274672"/>
                <a:gd name="connsiteX28" fmla="*/ 143457 w 276428"/>
                <a:gd name="connsiteY28" fmla="*/ 114681 h 274672"/>
                <a:gd name="connsiteX29" fmla="*/ 66590 w 276428"/>
                <a:gd name="connsiteY29" fmla="*/ 114195 h 274672"/>
                <a:gd name="connsiteX30" fmla="*/ 61113 w 276428"/>
                <a:gd name="connsiteY30" fmla="*/ 112080 h 274672"/>
                <a:gd name="connsiteX31" fmla="*/ 47474 w 276428"/>
                <a:gd name="connsiteY31" fmla="*/ 132702 h 274672"/>
                <a:gd name="connsiteX32" fmla="*/ 46216 w 276428"/>
                <a:gd name="connsiteY32" fmla="*/ 143846 h 274672"/>
                <a:gd name="connsiteX33" fmla="*/ 39492 w 276428"/>
                <a:gd name="connsiteY33" fmla="*/ 151657 h 274672"/>
                <a:gd name="connsiteX34" fmla="*/ 31453 w 276428"/>
                <a:gd name="connsiteY34" fmla="*/ 147370 h 274672"/>
                <a:gd name="connsiteX35" fmla="*/ 27042 w 276428"/>
                <a:gd name="connsiteY35" fmla="*/ 142094 h 274672"/>
                <a:gd name="connsiteX36" fmla="*/ 29395 w 276428"/>
                <a:gd name="connsiteY36" fmla="*/ 178993 h 274672"/>
                <a:gd name="connsiteX37" fmla="*/ 32538 w 276428"/>
                <a:gd name="connsiteY37" fmla="*/ 177212 h 274672"/>
                <a:gd name="connsiteX38" fmla="*/ 50302 w 276428"/>
                <a:gd name="connsiteY38" fmla="*/ 182870 h 274672"/>
                <a:gd name="connsiteX39" fmla="*/ 53979 w 276428"/>
                <a:gd name="connsiteY39" fmla="*/ 192224 h 274672"/>
                <a:gd name="connsiteX40" fmla="*/ 88736 w 276428"/>
                <a:gd name="connsiteY40" fmla="*/ 237991 h 274672"/>
                <a:gd name="connsiteX41" fmla="*/ 150267 w 276428"/>
                <a:gd name="connsiteY41" fmla="*/ 253841 h 274672"/>
                <a:gd name="connsiteX42" fmla="*/ 214085 w 276428"/>
                <a:gd name="connsiteY42" fmla="*/ 207578 h 274672"/>
                <a:gd name="connsiteX43" fmla="*/ 226439 w 276428"/>
                <a:gd name="connsiteY43" fmla="*/ 180136 h 274672"/>
                <a:gd name="connsiteX44" fmla="*/ 244279 w 276428"/>
                <a:gd name="connsiteY44" fmla="*/ 175002 h 274672"/>
                <a:gd name="connsiteX45" fmla="*/ 248042 w 276428"/>
                <a:gd name="connsiteY45" fmla="*/ 177869 h 27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6428" h="274672">
                  <a:moveTo>
                    <a:pt x="256804" y="123063"/>
                  </a:moveTo>
                  <a:cubicBezTo>
                    <a:pt x="277731" y="137398"/>
                    <a:pt x="282874" y="165354"/>
                    <a:pt x="267596" y="187233"/>
                  </a:cubicBezTo>
                  <a:cubicBezTo>
                    <a:pt x="262834" y="194052"/>
                    <a:pt x="256576" y="199444"/>
                    <a:pt x="247899" y="199920"/>
                  </a:cubicBezTo>
                  <a:cubicBezTo>
                    <a:pt x="241507" y="200272"/>
                    <a:pt x="239117" y="203568"/>
                    <a:pt x="236745" y="208407"/>
                  </a:cubicBezTo>
                  <a:cubicBezTo>
                    <a:pt x="229849" y="222466"/>
                    <a:pt x="220676" y="234981"/>
                    <a:pt x="209056" y="245811"/>
                  </a:cubicBezTo>
                  <a:cubicBezTo>
                    <a:pt x="169070" y="283054"/>
                    <a:pt x="112063" y="284407"/>
                    <a:pt x="70362" y="248974"/>
                  </a:cubicBezTo>
                  <a:cubicBezTo>
                    <a:pt x="58256" y="238687"/>
                    <a:pt x="48740" y="226399"/>
                    <a:pt x="41292" y="212569"/>
                  </a:cubicBezTo>
                  <a:cubicBezTo>
                    <a:pt x="39311" y="208902"/>
                    <a:pt x="37387" y="205206"/>
                    <a:pt x="35586" y="201815"/>
                  </a:cubicBezTo>
                  <a:cubicBezTo>
                    <a:pt x="12517" y="196929"/>
                    <a:pt x="3030" y="187071"/>
                    <a:pt x="611" y="165935"/>
                  </a:cubicBezTo>
                  <a:cubicBezTo>
                    <a:pt x="-2152" y="141770"/>
                    <a:pt x="4163" y="130302"/>
                    <a:pt x="25614" y="120843"/>
                  </a:cubicBezTo>
                  <a:cubicBezTo>
                    <a:pt x="26785" y="110232"/>
                    <a:pt x="27214" y="99355"/>
                    <a:pt x="29367" y="88792"/>
                  </a:cubicBezTo>
                  <a:cubicBezTo>
                    <a:pt x="31519" y="78219"/>
                    <a:pt x="34329" y="67541"/>
                    <a:pt x="38672" y="57664"/>
                  </a:cubicBezTo>
                  <a:cubicBezTo>
                    <a:pt x="54894" y="20755"/>
                    <a:pt x="85735" y="3552"/>
                    <a:pt x="125388" y="485"/>
                  </a:cubicBezTo>
                  <a:cubicBezTo>
                    <a:pt x="139780" y="-629"/>
                    <a:pt x="154649" y="238"/>
                    <a:pt x="168927" y="2448"/>
                  </a:cubicBezTo>
                  <a:cubicBezTo>
                    <a:pt x="209208" y="8677"/>
                    <a:pt x="235897" y="31556"/>
                    <a:pt x="247299" y="69475"/>
                  </a:cubicBezTo>
                  <a:cubicBezTo>
                    <a:pt x="252299" y="86106"/>
                    <a:pt x="253518" y="103813"/>
                    <a:pt x="256795" y="123053"/>
                  </a:cubicBezTo>
                  <a:close/>
                  <a:moveTo>
                    <a:pt x="248051" y="177841"/>
                  </a:moveTo>
                  <a:cubicBezTo>
                    <a:pt x="258709" y="164163"/>
                    <a:pt x="258576" y="150885"/>
                    <a:pt x="247622" y="142713"/>
                  </a:cubicBezTo>
                  <a:cubicBezTo>
                    <a:pt x="246832" y="144180"/>
                    <a:pt x="246003" y="145523"/>
                    <a:pt x="245355" y="146932"/>
                  </a:cubicBezTo>
                  <a:cubicBezTo>
                    <a:pt x="243584" y="150838"/>
                    <a:pt x="240279" y="153666"/>
                    <a:pt x="236373" y="151733"/>
                  </a:cubicBezTo>
                  <a:cubicBezTo>
                    <a:pt x="233573" y="150342"/>
                    <a:pt x="231935" y="146399"/>
                    <a:pt x="230249" y="143351"/>
                  </a:cubicBezTo>
                  <a:cubicBezTo>
                    <a:pt x="229506" y="142017"/>
                    <a:pt x="229839" y="140074"/>
                    <a:pt x="229811" y="138407"/>
                  </a:cubicBezTo>
                  <a:cubicBezTo>
                    <a:pt x="229515" y="123748"/>
                    <a:pt x="222591" y="112004"/>
                    <a:pt x="212428" y="101850"/>
                  </a:cubicBezTo>
                  <a:cubicBezTo>
                    <a:pt x="209494" y="98917"/>
                    <a:pt x="205760" y="96764"/>
                    <a:pt x="201864" y="93859"/>
                  </a:cubicBezTo>
                  <a:cubicBezTo>
                    <a:pt x="208989" y="85896"/>
                    <a:pt x="214914" y="79952"/>
                    <a:pt x="219886" y="73314"/>
                  </a:cubicBezTo>
                  <a:cubicBezTo>
                    <a:pt x="221429" y="71256"/>
                    <a:pt x="221572" y="66617"/>
                    <a:pt x="220209" y="64436"/>
                  </a:cubicBezTo>
                  <a:cubicBezTo>
                    <a:pt x="217695" y="60398"/>
                    <a:pt x="213390" y="61617"/>
                    <a:pt x="210218" y="64351"/>
                  </a:cubicBezTo>
                  <a:cubicBezTo>
                    <a:pt x="205093" y="68780"/>
                    <a:pt x="200226" y="73504"/>
                    <a:pt x="195349" y="78200"/>
                  </a:cubicBezTo>
                  <a:cubicBezTo>
                    <a:pt x="179985" y="92973"/>
                    <a:pt x="163288" y="105975"/>
                    <a:pt x="143457" y="114681"/>
                  </a:cubicBezTo>
                  <a:cubicBezTo>
                    <a:pt x="117806" y="125930"/>
                    <a:pt x="92136" y="127044"/>
                    <a:pt x="66590" y="114195"/>
                  </a:cubicBezTo>
                  <a:cubicBezTo>
                    <a:pt x="64761" y="113280"/>
                    <a:pt x="62752" y="112709"/>
                    <a:pt x="61113" y="112080"/>
                  </a:cubicBezTo>
                  <a:cubicBezTo>
                    <a:pt x="52398" y="116890"/>
                    <a:pt x="48407" y="123863"/>
                    <a:pt x="47474" y="132702"/>
                  </a:cubicBezTo>
                  <a:cubicBezTo>
                    <a:pt x="47083" y="136436"/>
                    <a:pt x="47540" y="140465"/>
                    <a:pt x="46216" y="143846"/>
                  </a:cubicBezTo>
                  <a:cubicBezTo>
                    <a:pt x="45007" y="146951"/>
                    <a:pt x="42397" y="150504"/>
                    <a:pt x="39492" y="151657"/>
                  </a:cubicBezTo>
                  <a:cubicBezTo>
                    <a:pt x="37672" y="152371"/>
                    <a:pt x="33958" y="149237"/>
                    <a:pt x="31453" y="147370"/>
                  </a:cubicBezTo>
                  <a:cubicBezTo>
                    <a:pt x="29709" y="146066"/>
                    <a:pt x="28585" y="143989"/>
                    <a:pt x="27042" y="142094"/>
                  </a:cubicBezTo>
                  <a:cubicBezTo>
                    <a:pt x="16936" y="153866"/>
                    <a:pt x="18127" y="168811"/>
                    <a:pt x="29395" y="178993"/>
                  </a:cubicBezTo>
                  <a:cubicBezTo>
                    <a:pt x="30405" y="178422"/>
                    <a:pt x="31462" y="177803"/>
                    <a:pt x="32538" y="177212"/>
                  </a:cubicBezTo>
                  <a:cubicBezTo>
                    <a:pt x="42006" y="172002"/>
                    <a:pt x="46140" y="173297"/>
                    <a:pt x="50302" y="182870"/>
                  </a:cubicBezTo>
                  <a:cubicBezTo>
                    <a:pt x="51636" y="185937"/>
                    <a:pt x="52703" y="189119"/>
                    <a:pt x="53979" y="192224"/>
                  </a:cubicBezTo>
                  <a:cubicBezTo>
                    <a:pt x="61475" y="210416"/>
                    <a:pt x="72581" y="226104"/>
                    <a:pt x="88736" y="237991"/>
                  </a:cubicBezTo>
                  <a:cubicBezTo>
                    <a:pt x="106948" y="251393"/>
                    <a:pt x="127217" y="257775"/>
                    <a:pt x="150267" y="253841"/>
                  </a:cubicBezTo>
                  <a:cubicBezTo>
                    <a:pt x="179547" y="248831"/>
                    <a:pt x="199674" y="231676"/>
                    <a:pt x="214085" y="207578"/>
                  </a:cubicBezTo>
                  <a:cubicBezTo>
                    <a:pt x="219209" y="198996"/>
                    <a:pt x="222381" y="189319"/>
                    <a:pt x="226439" y="180136"/>
                  </a:cubicBezTo>
                  <a:cubicBezTo>
                    <a:pt x="230582" y="170745"/>
                    <a:pt x="235611" y="169287"/>
                    <a:pt x="244279" y="175002"/>
                  </a:cubicBezTo>
                  <a:cubicBezTo>
                    <a:pt x="245594" y="175869"/>
                    <a:pt x="246784" y="176898"/>
                    <a:pt x="248042" y="177869"/>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76" name="Freeform: Shape 75">
              <a:extLst>
                <a:ext uri="{FF2B5EF4-FFF2-40B4-BE49-F238E27FC236}">
                  <a16:creationId xmlns:a16="http://schemas.microsoft.com/office/drawing/2014/main" id="{756A0F56-78EB-56E8-96EF-1A729AE97E93}"/>
                </a:ext>
              </a:extLst>
            </p:cNvPr>
            <p:cNvSpPr/>
            <p:nvPr/>
          </p:nvSpPr>
          <p:spPr>
            <a:xfrm>
              <a:off x="4737991" y="1784134"/>
              <a:ext cx="28395" cy="33256"/>
            </a:xfrm>
            <a:custGeom>
              <a:avLst/>
              <a:gdLst>
                <a:gd name="connsiteX0" fmla="*/ 23331 w 23428"/>
                <a:gd name="connsiteY0" fmla="*/ 15540 h 27439"/>
                <a:gd name="connsiteX1" fmla="*/ 9815 w 23428"/>
                <a:gd name="connsiteY1" fmla="*/ 27303 h 27439"/>
                <a:gd name="connsiteX2" fmla="*/ 110 w 23428"/>
                <a:gd name="connsiteY2" fmla="*/ 12025 h 27439"/>
                <a:gd name="connsiteX3" fmla="*/ 12149 w 23428"/>
                <a:gd name="connsiteY3" fmla="*/ 14 h 27439"/>
                <a:gd name="connsiteX4" fmla="*/ 23331 w 23428"/>
                <a:gd name="connsiteY4" fmla="*/ 15549 h 27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8" h="27439">
                  <a:moveTo>
                    <a:pt x="23331" y="15540"/>
                  </a:moveTo>
                  <a:cubicBezTo>
                    <a:pt x="22465" y="23236"/>
                    <a:pt x="16588" y="28351"/>
                    <a:pt x="9815" y="27303"/>
                  </a:cubicBezTo>
                  <a:cubicBezTo>
                    <a:pt x="3415" y="26313"/>
                    <a:pt x="-738" y="19778"/>
                    <a:pt x="110" y="12025"/>
                  </a:cubicBezTo>
                  <a:cubicBezTo>
                    <a:pt x="910" y="4700"/>
                    <a:pt x="5920" y="-300"/>
                    <a:pt x="12149" y="14"/>
                  </a:cubicBezTo>
                  <a:cubicBezTo>
                    <a:pt x="18902" y="347"/>
                    <a:pt x="24217" y="7729"/>
                    <a:pt x="23331" y="15549"/>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77" name="Freeform: Shape 76">
              <a:extLst>
                <a:ext uri="{FF2B5EF4-FFF2-40B4-BE49-F238E27FC236}">
                  <a16:creationId xmlns:a16="http://schemas.microsoft.com/office/drawing/2014/main" id="{9D3BE896-6CF7-EB8A-8CA8-4DB5A71941B7}"/>
                </a:ext>
              </a:extLst>
            </p:cNvPr>
            <p:cNvSpPr/>
            <p:nvPr/>
          </p:nvSpPr>
          <p:spPr>
            <a:xfrm>
              <a:off x="4621155" y="1784137"/>
              <a:ext cx="28667" cy="33230"/>
            </a:xfrm>
            <a:custGeom>
              <a:avLst/>
              <a:gdLst>
                <a:gd name="connsiteX0" fmla="*/ 23644 w 23653"/>
                <a:gd name="connsiteY0" fmla="*/ 14299 h 27418"/>
                <a:gd name="connsiteX1" fmla="*/ 11271 w 23653"/>
                <a:gd name="connsiteY1" fmla="*/ 27406 h 27418"/>
                <a:gd name="connsiteX2" fmla="*/ 13 w 23653"/>
                <a:gd name="connsiteY2" fmla="*/ 13261 h 27418"/>
                <a:gd name="connsiteX3" fmla="*/ 12367 w 23653"/>
                <a:gd name="connsiteY3" fmla="*/ 12 h 27418"/>
                <a:gd name="connsiteX4" fmla="*/ 23644 w 23653"/>
                <a:gd name="connsiteY4" fmla="*/ 14299 h 27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53" h="27418">
                  <a:moveTo>
                    <a:pt x="23644" y="14299"/>
                  </a:moveTo>
                  <a:cubicBezTo>
                    <a:pt x="23368" y="22100"/>
                    <a:pt x="18072" y="27720"/>
                    <a:pt x="11271" y="27406"/>
                  </a:cubicBezTo>
                  <a:cubicBezTo>
                    <a:pt x="4642" y="27101"/>
                    <a:pt x="-283" y="20910"/>
                    <a:pt x="13" y="13261"/>
                  </a:cubicBezTo>
                  <a:cubicBezTo>
                    <a:pt x="317" y="5632"/>
                    <a:pt x="5842" y="-302"/>
                    <a:pt x="12367" y="12"/>
                  </a:cubicBezTo>
                  <a:cubicBezTo>
                    <a:pt x="18777" y="326"/>
                    <a:pt x="23901" y="6822"/>
                    <a:pt x="23644" y="14299"/>
                  </a:cubicBezTo>
                  <a:close/>
                </a:path>
              </a:pathLst>
            </a:custGeom>
            <a:solidFill>
              <a:schemeClr val="accent3"/>
            </a:solid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nvGrpSpPr>
            <p:cNvPr id="78" name="Graphic 21">
              <a:extLst>
                <a:ext uri="{FF2B5EF4-FFF2-40B4-BE49-F238E27FC236}">
                  <a16:creationId xmlns:a16="http://schemas.microsoft.com/office/drawing/2014/main" id="{A5CB7880-375C-5FC2-E395-B908BDB2CEAE}"/>
                </a:ext>
              </a:extLst>
            </p:cNvPr>
            <p:cNvGrpSpPr/>
            <p:nvPr/>
          </p:nvGrpSpPr>
          <p:grpSpPr>
            <a:xfrm>
              <a:off x="4454633" y="1972357"/>
              <a:ext cx="478692" cy="205071"/>
              <a:chOff x="5638797" y="3441620"/>
              <a:chExt cx="394962" cy="169202"/>
            </a:xfrm>
            <a:solidFill>
              <a:schemeClr val="accent1"/>
            </a:solidFill>
          </p:grpSpPr>
          <p:sp>
            <p:nvSpPr>
              <p:cNvPr id="79" name="Freeform: Shape 78">
                <a:extLst>
                  <a:ext uri="{FF2B5EF4-FFF2-40B4-BE49-F238E27FC236}">
                    <a16:creationId xmlns:a16="http://schemas.microsoft.com/office/drawing/2014/main" id="{E760ACBC-17B4-F891-FE27-9ED24CB0A6A0}"/>
                  </a:ext>
                </a:extLst>
              </p:cNvPr>
              <p:cNvSpPr/>
              <p:nvPr/>
            </p:nvSpPr>
            <p:spPr>
              <a:xfrm>
                <a:off x="5638797" y="3441620"/>
                <a:ext cx="113083" cy="169202"/>
              </a:xfrm>
              <a:custGeom>
                <a:avLst/>
                <a:gdLst>
                  <a:gd name="connsiteX0" fmla="*/ 96595 w 113083"/>
                  <a:gd name="connsiteY0" fmla="*/ 8068 h 169202"/>
                  <a:gd name="connsiteX1" fmla="*/ 6051 w 113083"/>
                  <a:gd name="connsiteY1" fmla="*/ 120110 h 169202"/>
                  <a:gd name="connsiteX2" fmla="*/ 88 w 113083"/>
                  <a:gd name="connsiteY2" fmla="*/ 154057 h 169202"/>
                  <a:gd name="connsiteX3" fmla="*/ 40 w 113083"/>
                  <a:gd name="connsiteY3" fmla="*/ 154934 h 169202"/>
                  <a:gd name="connsiteX4" fmla="*/ 13899 w 113083"/>
                  <a:gd name="connsiteY4" fmla="*/ 169002 h 169202"/>
                  <a:gd name="connsiteX5" fmla="*/ 21786 w 113083"/>
                  <a:gd name="connsiteY5" fmla="*/ 169193 h 169202"/>
                  <a:gd name="connsiteX6" fmla="*/ 99843 w 113083"/>
                  <a:gd name="connsiteY6" fmla="*/ 169202 h 169202"/>
                  <a:gd name="connsiteX7" fmla="*/ 99767 w 113083"/>
                  <a:gd name="connsiteY7" fmla="*/ 168602 h 169202"/>
                  <a:gd name="connsiteX8" fmla="*/ 96643 w 113083"/>
                  <a:gd name="connsiteY8" fmla="*/ 59493 h 169202"/>
                  <a:gd name="connsiteX9" fmla="*/ 110969 w 113083"/>
                  <a:gd name="connsiteY9" fmla="*/ 4963 h 169202"/>
                  <a:gd name="connsiteX10" fmla="*/ 113083 w 113083"/>
                  <a:gd name="connsiteY10" fmla="*/ 1276 h 169202"/>
                  <a:gd name="connsiteX11" fmla="*/ 112245 w 113083"/>
                  <a:gd name="connsiteY11" fmla="*/ 0 h 169202"/>
                  <a:gd name="connsiteX12" fmla="*/ 96586 w 113083"/>
                  <a:gd name="connsiteY12" fmla="*/ 8077 h 16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083" h="169202">
                    <a:moveTo>
                      <a:pt x="96595" y="8068"/>
                    </a:moveTo>
                    <a:cubicBezTo>
                      <a:pt x="51171" y="33452"/>
                      <a:pt x="20852" y="70409"/>
                      <a:pt x="6051" y="120110"/>
                    </a:cubicBezTo>
                    <a:cubicBezTo>
                      <a:pt x="2784" y="131083"/>
                      <a:pt x="1107" y="142646"/>
                      <a:pt x="88" y="154057"/>
                    </a:cubicBezTo>
                    <a:cubicBezTo>
                      <a:pt x="59" y="154362"/>
                      <a:pt x="59" y="154638"/>
                      <a:pt x="40" y="154934"/>
                    </a:cubicBezTo>
                    <a:cubicBezTo>
                      <a:pt x="-484" y="164154"/>
                      <a:pt x="4088" y="168021"/>
                      <a:pt x="13899" y="169002"/>
                    </a:cubicBezTo>
                    <a:cubicBezTo>
                      <a:pt x="16509" y="169259"/>
                      <a:pt x="19157" y="169193"/>
                      <a:pt x="21786" y="169193"/>
                    </a:cubicBezTo>
                    <a:cubicBezTo>
                      <a:pt x="47808" y="169193"/>
                      <a:pt x="73821" y="169202"/>
                      <a:pt x="99843" y="169202"/>
                    </a:cubicBezTo>
                    <a:cubicBezTo>
                      <a:pt x="99815" y="169002"/>
                      <a:pt x="99786" y="168802"/>
                      <a:pt x="99767" y="168602"/>
                    </a:cubicBezTo>
                    <a:cubicBezTo>
                      <a:pt x="95224" y="132331"/>
                      <a:pt x="92414" y="96012"/>
                      <a:pt x="96643" y="59493"/>
                    </a:cubicBezTo>
                    <a:cubicBezTo>
                      <a:pt x="98824" y="40643"/>
                      <a:pt x="102034" y="21955"/>
                      <a:pt x="110969" y="4963"/>
                    </a:cubicBezTo>
                    <a:cubicBezTo>
                      <a:pt x="111626" y="3715"/>
                      <a:pt x="112340" y="2486"/>
                      <a:pt x="113083" y="1276"/>
                    </a:cubicBezTo>
                    <a:cubicBezTo>
                      <a:pt x="112807" y="848"/>
                      <a:pt x="112531" y="429"/>
                      <a:pt x="112245" y="0"/>
                    </a:cubicBezTo>
                    <a:cubicBezTo>
                      <a:pt x="106825" y="2534"/>
                      <a:pt x="101634" y="5258"/>
                      <a:pt x="96586" y="8077"/>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0" name="Freeform: Shape 79">
                <a:extLst>
                  <a:ext uri="{FF2B5EF4-FFF2-40B4-BE49-F238E27FC236}">
                    <a16:creationId xmlns:a16="http://schemas.microsoft.com/office/drawing/2014/main" id="{EE17EA89-F407-DCA4-FDC4-D3D24D827F67}"/>
                  </a:ext>
                </a:extLst>
              </p:cNvPr>
              <p:cNvSpPr/>
              <p:nvPr/>
            </p:nvSpPr>
            <p:spPr>
              <a:xfrm>
                <a:off x="5940390" y="3451507"/>
                <a:ext cx="93369" cy="156828"/>
              </a:xfrm>
              <a:custGeom>
                <a:avLst/>
                <a:gdLst>
                  <a:gd name="connsiteX0" fmla="*/ 92764 w 93369"/>
                  <a:gd name="connsiteY0" fmla="*/ 134769 h 156828"/>
                  <a:gd name="connsiteX1" fmla="*/ 55045 w 93369"/>
                  <a:gd name="connsiteY1" fmla="*/ 47492 h 156828"/>
                  <a:gd name="connsiteX2" fmla="*/ 0 w 93369"/>
                  <a:gd name="connsiteY2" fmla="*/ 0 h 156828"/>
                  <a:gd name="connsiteX3" fmla="*/ 9173 w 93369"/>
                  <a:gd name="connsiteY3" fmla="*/ 43072 h 156828"/>
                  <a:gd name="connsiteX4" fmla="*/ 13144 w 93369"/>
                  <a:gd name="connsiteY4" fmla="*/ 91859 h 156828"/>
                  <a:gd name="connsiteX5" fmla="*/ 47520 w 93369"/>
                  <a:gd name="connsiteY5" fmla="*/ 156762 h 156828"/>
                  <a:gd name="connsiteX6" fmla="*/ 72342 w 93369"/>
                  <a:gd name="connsiteY6" fmla="*/ 156724 h 156828"/>
                  <a:gd name="connsiteX7" fmla="*/ 93002 w 93369"/>
                  <a:gd name="connsiteY7" fmla="*/ 146256 h 156828"/>
                  <a:gd name="connsiteX8" fmla="*/ 92774 w 93369"/>
                  <a:gd name="connsiteY8" fmla="*/ 134769 h 15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69" h="156828">
                    <a:moveTo>
                      <a:pt x="92764" y="134769"/>
                    </a:moveTo>
                    <a:cubicBezTo>
                      <a:pt x="87239" y="102870"/>
                      <a:pt x="75533" y="73304"/>
                      <a:pt x="55045" y="47492"/>
                    </a:cubicBezTo>
                    <a:cubicBezTo>
                      <a:pt x="39567" y="27994"/>
                      <a:pt x="21288" y="12097"/>
                      <a:pt x="0" y="0"/>
                    </a:cubicBezTo>
                    <a:cubicBezTo>
                      <a:pt x="3486" y="15269"/>
                      <a:pt x="7134" y="29070"/>
                      <a:pt x="9173" y="43072"/>
                    </a:cubicBezTo>
                    <a:cubicBezTo>
                      <a:pt x="11506" y="59131"/>
                      <a:pt x="11887" y="75457"/>
                      <a:pt x="13144" y="91859"/>
                    </a:cubicBezTo>
                    <a:cubicBezTo>
                      <a:pt x="43663" y="113595"/>
                      <a:pt x="48377" y="122253"/>
                      <a:pt x="47520" y="156762"/>
                    </a:cubicBezTo>
                    <a:cubicBezTo>
                      <a:pt x="55797" y="156762"/>
                      <a:pt x="64075" y="156934"/>
                      <a:pt x="72342" y="156724"/>
                    </a:cubicBezTo>
                    <a:cubicBezTo>
                      <a:pt x="83572" y="156439"/>
                      <a:pt x="90230" y="153162"/>
                      <a:pt x="93002" y="146256"/>
                    </a:cubicBezTo>
                    <a:cubicBezTo>
                      <a:pt x="93945" y="141265"/>
                      <a:pt x="92774" y="134769"/>
                      <a:pt x="92774" y="134769"/>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1" name="Freeform: Shape 80">
                <a:extLst>
                  <a:ext uri="{FF2B5EF4-FFF2-40B4-BE49-F238E27FC236}">
                    <a16:creationId xmlns:a16="http://schemas.microsoft.com/office/drawing/2014/main" id="{E091CC66-F7B5-7835-B760-D15074ED7C23}"/>
                  </a:ext>
                </a:extLst>
              </p:cNvPr>
              <p:cNvSpPr/>
              <p:nvPr/>
            </p:nvSpPr>
            <p:spPr>
              <a:xfrm>
                <a:off x="5897298" y="3566167"/>
                <a:ext cx="62196" cy="41626"/>
              </a:xfrm>
              <a:custGeom>
                <a:avLst/>
                <a:gdLst>
                  <a:gd name="connsiteX0" fmla="*/ 36385 w 62196"/>
                  <a:gd name="connsiteY0" fmla="*/ 392 h 41626"/>
                  <a:gd name="connsiteX1" fmla="*/ 2315 w 62196"/>
                  <a:gd name="connsiteY1" fmla="*/ 25281 h 41626"/>
                  <a:gd name="connsiteX2" fmla="*/ 0 w 62196"/>
                  <a:gd name="connsiteY2" fmla="*/ 41626 h 41626"/>
                  <a:gd name="connsiteX3" fmla="*/ 59674 w 62196"/>
                  <a:gd name="connsiteY3" fmla="*/ 41626 h 41626"/>
                  <a:gd name="connsiteX4" fmla="*/ 61732 w 62196"/>
                  <a:gd name="connsiteY4" fmla="*/ 35063 h 41626"/>
                  <a:gd name="connsiteX5" fmla="*/ 36385 w 62196"/>
                  <a:gd name="connsiteY5" fmla="*/ 402 h 41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96" h="41626">
                    <a:moveTo>
                      <a:pt x="36385" y="392"/>
                    </a:moveTo>
                    <a:cubicBezTo>
                      <a:pt x="19983" y="-2218"/>
                      <a:pt x="5334" y="8431"/>
                      <a:pt x="2315" y="25281"/>
                    </a:cubicBezTo>
                    <a:cubicBezTo>
                      <a:pt x="1419" y="30301"/>
                      <a:pt x="876" y="35378"/>
                      <a:pt x="0" y="41626"/>
                    </a:cubicBezTo>
                    <a:lnTo>
                      <a:pt x="59674" y="41626"/>
                    </a:lnTo>
                    <a:cubicBezTo>
                      <a:pt x="60465" y="39150"/>
                      <a:pt x="61379" y="37149"/>
                      <a:pt x="61732" y="35063"/>
                    </a:cubicBezTo>
                    <a:cubicBezTo>
                      <a:pt x="64627" y="17985"/>
                      <a:pt x="53740" y="3155"/>
                      <a:pt x="36385" y="402"/>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sp>
            <p:nvSpPr>
              <p:cNvPr id="82" name="Freeform: Shape 81">
                <a:extLst>
                  <a:ext uri="{FF2B5EF4-FFF2-40B4-BE49-F238E27FC236}">
                    <a16:creationId xmlns:a16="http://schemas.microsoft.com/office/drawing/2014/main" id="{523259B5-986D-39A1-6629-608F981C0148}"/>
                  </a:ext>
                </a:extLst>
              </p:cNvPr>
              <p:cNvSpPr/>
              <p:nvPr/>
            </p:nvSpPr>
            <p:spPr>
              <a:xfrm>
                <a:off x="5763699" y="3457003"/>
                <a:ext cx="150321" cy="150609"/>
              </a:xfrm>
              <a:custGeom>
                <a:avLst/>
                <a:gdLst>
                  <a:gd name="connsiteX0" fmla="*/ 136990 w 150321"/>
                  <a:gd name="connsiteY0" fmla="*/ 19 h 150609"/>
                  <a:gd name="connsiteX1" fmla="*/ 131180 w 150321"/>
                  <a:gd name="connsiteY1" fmla="*/ 8477 h 150609"/>
                  <a:gd name="connsiteX2" fmla="*/ 113016 w 150321"/>
                  <a:gd name="connsiteY2" fmla="*/ 28194 h 150609"/>
                  <a:gd name="connsiteX3" fmla="*/ 111825 w 150321"/>
                  <a:gd name="connsiteY3" fmla="*/ 29261 h 150609"/>
                  <a:gd name="connsiteX4" fmla="*/ 91242 w 150321"/>
                  <a:gd name="connsiteY4" fmla="*/ 41272 h 150609"/>
                  <a:gd name="connsiteX5" fmla="*/ 53713 w 150321"/>
                  <a:gd name="connsiteY5" fmla="*/ 42158 h 150609"/>
                  <a:gd name="connsiteX6" fmla="*/ 33273 w 150321"/>
                  <a:gd name="connsiteY6" fmla="*/ 31937 h 150609"/>
                  <a:gd name="connsiteX7" fmla="*/ 33149 w 150321"/>
                  <a:gd name="connsiteY7" fmla="*/ 31842 h 150609"/>
                  <a:gd name="connsiteX8" fmla="*/ 9993 w 150321"/>
                  <a:gd name="connsiteY8" fmla="*/ 8868 h 150609"/>
                  <a:gd name="connsiteX9" fmla="*/ 7174 w 150321"/>
                  <a:gd name="connsiteY9" fmla="*/ 150609 h 150609"/>
                  <a:gd name="connsiteX10" fmla="*/ 100576 w 150321"/>
                  <a:gd name="connsiteY10" fmla="*/ 150609 h 150609"/>
                  <a:gd name="connsiteX11" fmla="*/ 149535 w 150321"/>
                  <a:gd name="connsiteY11" fmla="*/ 83601 h 150609"/>
                  <a:gd name="connsiteX12" fmla="*/ 137000 w 150321"/>
                  <a:gd name="connsiteY12" fmla="*/ 0 h 15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321" h="150609">
                    <a:moveTo>
                      <a:pt x="136990" y="19"/>
                    </a:moveTo>
                    <a:cubicBezTo>
                      <a:pt x="135133" y="2981"/>
                      <a:pt x="133247" y="5801"/>
                      <a:pt x="131180" y="8477"/>
                    </a:cubicBezTo>
                    <a:cubicBezTo>
                      <a:pt x="125741" y="15507"/>
                      <a:pt x="119760" y="22365"/>
                      <a:pt x="113016" y="28194"/>
                    </a:cubicBezTo>
                    <a:cubicBezTo>
                      <a:pt x="112616" y="28546"/>
                      <a:pt x="112235" y="28927"/>
                      <a:pt x="111825" y="29261"/>
                    </a:cubicBezTo>
                    <a:cubicBezTo>
                      <a:pt x="105291" y="34709"/>
                      <a:pt x="98366" y="38672"/>
                      <a:pt x="91242" y="41272"/>
                    </a:cubicBezTo>
                    <a:cubicBezTo>
                      <a:pt x="79031" y="45720"/>
                      <a:pt x="66229" y="46015"/>
                      <a:pt x="53713" y="42158"/>
                    </a:cubicBezTo>
                    <a:cubicBezTo>
                      <a:pt x="46760" y="40015"/>
                      <a:pt x="39892" y="36624"/>
                      <a:pt x="33273" y="31937"/>
                    </a:cubicBezTo>
                    <a:cubicBezTo>
                      <a:pt x="33225" y="31909"/>
                      <a:pt x="33187" y="31871"/>
                      <a:pt x="33149" y="31842"/>
                    </a:cubicBezTo>
                    <a:cubicBezTo>
                      <a:pt x="24024" y="25365"/>
                      <a:pt x="16509" y="17536"/>
                      <a:pt x="9993" y="8868"/>
                    </a:cubicBezTo>
                    <a:cubicBezTo>
                      <a:pt x="-3303" y="45301"/>
                      <a:pt x="-2380" y="122368"/>
                      <a:pt x="7174" y="150609"/>
                    </a:cubicBezTo>
                    <a:lnTo>
                      <a:pt x="100576" y="150609"/>
                    </a:lnTo>
                    <a:cubicBezTo>
                      <a:pt x="101224" y="117005"/>
                      <a:pt x="114187" y="91869"/>
                      <a:pt x="149535" y="83601"/>
                    </a:cubicBezTo>
                    <a:cubicBezTo>
                      <a:pt x="152468" y="53321"/>
                      <a:pt x="146963" y="19755"/>
                      <a:pt x="137000" y="0"/>
                    </a:cubicBezTo>
                    <a:close/>
                  </a:path>
                </a:pathLst>
              </a:custGeom>
              <a:grpFill/>
              <a:ln w="9525" cap="flat">
                <a:noFill/>
                <a:prstDash val="solid"/>
                <a:miter/>
              </a:ln>
            </p:spPr>
            <p:txBody>
              <a:bodyPr rtlCol="0"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sz="1100"/>
              </a:p>
            </p:txBody>
          </p:sp>
        </p:grpSp>
      </p:grpSp>
      <p:sp>
        <p:nvSpPr>
          <p:cNvPr id="21" name="Rectangle 20">
            <a:extLst>
              <a:ext uri="{FF2B5EF4-FFF2-40B4-BE49-F238E27FC236}">
                <a16:creationId xmlns:a16="http://schemas.microsoft.com/office/drawing/2014/main" id="{9FB4A8EC-F2EE-653F-C853-660471E14243}"/>
              </a:ext>
            </a:extLst>
          </p:cNvPr>
          <p:cNvSpPr/>
          <p:nvPr/>
        </p:nvSpPr>
        <p:spPr>
          <a:xfrm>
            <a:off x="1280833" y="1592806"/>
            <a:ext cx="45719" cy="478965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181937F-E955-9061-A129-48E3A5AF6AF2}"/>
              </a:ext>
            </a:extLst>
          </p:cNvPr>
          <p:cNvSpPr/>
          <p:nvPr/>
        </p:nvSpPr>
        <p:spPr>
          <a:xfrm>
            <a:off x="3216397" y="1567192"/>
            <a:ext cx="45719" cy="48152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A8F61A37-C2F6-70F4-A70B-A0DBFBB4D2F0}"/>
              </a:ext>
            </a:extLst>
          </p:cNvPr>
          <p:cNvSpPr/>
          <p:nvPr/>
        </p:nvSpPr>
        <p:spPr>
          <a:xfrm>
            <a:off x="5192034" y="1578562"/>
            <a:ext cx="45719" cy="48152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endParaRPr lang="en-US"/>
          </a:p>
        </p:txBody>
      </p:sp>
      <p:cxnSp>
        <p:nvCxnSpPr>
          <p:cNvPr id="25" name="Straight Arrow Connector 24">
            <a:extLst>
              <a:ext uri="{FF2B5EF4-FFF2-40B4-BE49-F238E27FC236}">
                <a16:creationId xmlns:a16="http://schemas.microsoft.com/office/drawing/2014/main" id="{EE1428B7-E9BF-7CA4-6436-ED9F08D4A436}"/>
              </a:ext>
            </a:extLst>
          </p:cNvPr>
          <p:cNvCxnSpPr>
            <a:cxnSpLocks/>
          </p:cNvCxnSpPr>
          <p:nvPr/>
        </p:nvCxnSpPr>
        <p:spPr>
          <a:xfrm flipV="1">
            <a:off x="1347480" y="1918114"/>
            <a:ext cx="1881716" cy="7121"/>
          </a:xfrm>
          <a:prstGeom prst="straightConnector1">
            <a:avLst/>
          </a:prstGeom>
          <a:ln w="38100">
            <a:solidFill>
              <a:srgbClr val="C4B26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B881CE2-784F-7493-9589-4479DF066592}"/>
              </a:ext>
            </a:extLst>
          </p:cNvPr>
          <p:cNvCxnSpPr>
            <a:cxnSpLocks/>
          </p:cNvCxnSpPr>
          <p:nvPr/>
        </p:nvCxnSpPr>
        <p:spPr>
          <a:xfrm flipV="1">
            <a:off x="3275641" y="2914656"/>
            <a:ext cx="1935317" cy="1000"/>
          </a:xfrm>
          <a:prstGeom prst="straightConnector1">
            <a:avLst/>
          </a:prstGeom>
          <a:ln w="38100">
            <a:solidFill>
              <a:srgbClr val="C4B262"/>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115">
            <a:extLst>
              <a:ext uri="{FF2B5EF4-FFF2-40B4-BE49-F238E27FC236}">
                <a16:creationId xmlns:a16="http://schemas.microsoft.com/office/drawing/2014/main" id="{BD86DC08-D8AD-CF4A-3BF7-BC3A0BB4DB87}"/>
              </a:ext>
            </a:extLst>
          </p:cNvPr>
          <p:cNvSpPr txBox="1"/>
          <p:nvPr/>
        </p:nvSpPr>
        <p:spPr>
          <a:xfrm>
            <a:off x="1637011" y="1619691"/>
            <a:ext cx="1569427" cy="253916"/>
          </a:xfrm>
          <a:prstGeom prst="rect">
            <a:avLst/>
          </a:prstGeom>
          <a:solidFill>
            <a:schemeClr val="bg1"/>
          </a:solidFill>
        </p:spPr>
        <p:txBody>
          <a:bodyPr wrap="square" rtlCol="0">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solidFill>
                  <a:schemeClr val="tx1">
                    <a:lumMod val="50000"/>
                  </a:schemeClr>
                </a:solidFill>
              </a:rPr>
              <a:t>Identifies Co-Providers</a:t>
            </a:r>
          </a:p>
        </p:txBody>
      </p:sp>
      <p:cxnSp>
        <p:nvCxnSpPr>
          <p:cNvPr id="30" name="Straight Arrow Connector 29">
            <a:extLst>
              <a:ext uri="{FF2B5EF4-FFF2-40B4-BE49-F238E27FC236}">
                <a16:creationId xmlns:a16="http://schemas.microsoft.com/office/drawing/2014/main" id="{DFA9EF67-8D8D-1A00-B63F-5548305BEFDF}"/>
              </a:ext>
            </a:extLst>
          </p:cNvPr>
          <p:cNvCxnSpPr>
            <a:cxnSpLocks/>
          </p:cNvCxnSpPr>
          <p:nvPr/>
        </p:nvCxnSpPr>
        <p:spPr>
          <a:xfrm flipH="1" flipV="1">
            <a:off x="3282960" y="3556691"/>
            <a:ext cx="1902706" cy="12769"/>
          </a:xfrm>
          <a:prstGeom prst="straightConnector1">
            <a:avLst/>
          </a:prstGeom>
          <a:ln w="38100">
            <a:solidFill>
              <a:srgbClr val="C4B262"/>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119">
            <a:extLst>
              <a:ext uri="{FF2B5EF4-FFF2-40B4-BE49-F238E27FC236}">
                <a16:creationId xmlns:a16="http://schemas.microsoft.com/office/drawing/2014/main" id="{3FA730A3-B670-AE48-A98B-3E0B187C1395}"/>
              </a:ext>
            </a:extLst>
          </p:cNvPr>
          <p:cNvSpPr txBox="1"/>
          <p:nvPr/>
        </p:nvSpPr>
        <p:spPr>
          <a:xfrm>
            <a:off x="3805471" y="3296823"/>
            <a:ext cx="1136893" cy="900246"/>
          </a:xfrm>
          <a:prstGeom prst="rect">
            <a:avLst/>
          </a:prstGeom>
          <a:solidFill>
            <a:schemeClr val="bg1"/>
          </a:solid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solidFill>
                  <a:schemeClr val="tx1">
                    <a:lumMod val="50000"/>
                  </a:schemeClr>
                </a:solidFill>
              </a:rPr>
              <a:t>Retrieve</a:t>
            </a:r>
            <a:r>
              <a:rPr lang="en-US" sz="1050" dirty="0">
                <a:solidFill>
                  <a:srgbClr val="FF0000"/>
                </a:solidFill>
              </a:rPr>
              <a:t> </a:t>
            </a:r>
            <a:r>
              <a:rPr lang="en-US" sz="1050" dirty="0"/>
              <a:t>and</a:t>
            </a:r>
            <a:r>
              <a:rPr lang="en-US" sz="1050" dirty="0">
                <a:solidFill>
                  <a:srgbClr val="00B050"/>
                </a:solidFill>
              </a:rPr>
              <a:t> </a:t>
            </a:r>
            <a:r>
              <a:rPr lang="en-US" sz="1050" dirty="0">
                <a:solidFill>
                  <a:schemeClr val="tx1">
                    <a:lumMod val="50000"/>
                  </a:schemeClr>
                </a:solidFill>
              </a:rPr>
              <a:t>update Task</a:t>
            </a:r>
          </a:p>
          <a:p>
            <a:pPr algn="ctr"/>
            <a:r>
              <a:rPr lang="en-US" sz="1050" dirty="0">
                <a:solidFill>
                  <a:schemeClr val="tx1">
                    <a:lumMod val="50000"/>
                  </a:schemeClr>
                </a:solidFill>
              </a:rPr>
              <a:t>Accept/Decline participation in GFE collection</a:t>
            </a:r>
          </a:p>
        </p:txBody>
      </p:sp>
      <p:sp>
        <p:nvSpPr>
          <p:cNvPr id="32" name="TextBox 123">
            <a:extLst>
              <a:ext uri="{FF2B5EF4-FFF2-40B4-BE49-F238E27FC236}">
                <a16:creationId xmlns:a16="http://schemas.microsoft.com/office/drawing/2014/main" id="{C441EB8A-F526-C8B9-AB46-2F0B2B804399}"/>
              </a:ext>
            </a:extLst>
          </p:cNvPr>
          <p:cNvSpPr txBox="1"/>
          <p:nvPr/>
        </p:nvSpPr>
        <p:spPr>
          <a:xfrm>
            <a:off x="3815047" y="2626116"/>
            <a:ext cx="1185772" cy="577081"/>
          </a:xfrm>
          <a:prstGeom prst="rect">
            <a:avLst/>
          </a:prstGeom>
          <a:solidFill>
            <a:schemeClr val="bg1"/>
          </a:solidFill>
        </p:spPr>
        <p:txBody>
          <a:bodyPr wrap="square" rtlCol="0">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solidFill>
                  <a:schemeClr val="tx1">
                    <a:lumMod val="50000"/>
                  </a:schemeClr>
                </a:solidFill>
              </a:rPr>
              <a:t>Send Notification of Task</a:t>
            </a:r>
          </a:p>
        </p:txBody>
      </p:sp>
      <p:cxnSp>
        <p:nvCxnSpPr>
          <p:cNvPr id="35" name="Straight Arrow Connector 34">
            <a:extLst>
              <a:ext uri="{FF2B5EF4-FFF2-40B4-BE49-F238E27FC236}">
                <a16:creationId xmlns:a16="http://schemas.microsoft.com/office/drawing/2014/main" id="{DBC34039-CE29-E36A-C52E-5426DDE5D413}"/>
              </a:ext>
            </a:extLst>
          </p:cNvPr>
          <p:cNvCxnSpPr>
            <a:cxnSpLocks/>
          </p:cNvCxnSpPr>
          <p:nvPr/>
        </p:nvCxnSpPr>
        <p:spPr>
          <a:xfrm flipH="1">
            <a:off x="3262116" y="5038272"/>
            <a:ext cx="1923550" cy="0"/>
          </a:xfrm>
          <a:prstGeom prst="straightConnector1">
            <a:avLst/>
          </a:prstGeom>
          <a:ln w="381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130">
            <a:extLst>
              <a:ext uri="{FF2B5EF4-FFF2-40B4-BE49-F238E27FC236}">
                <a16:creationId xmlns:a16="http://schemas.microsoft.com/office/drawing/2014/main" id="{588F91B5-B7E1-466B-25D0-C1C07F464ACC}"/>
              </a:ext>
            </a:extLst>
          </p:cNvPr>
          <p:cNvSpPr txBox="1"/>
          <p:nvPr/>
        </p:nvSpPr>
        <p:spPr>
          <a:xfrm>
            <a:off x="3815047" y="4826266"/>
            <a:ext cx="1167622" cy="415498"/>
          </a:xfrm>
          <a:prstGeom prst="rect">
            <a:avLst/>
          </a:prstGeom>
          <a:solidFill>
            <a:schemeClr val="bg1"/>
          </a:solidFill>
        </p:spPr>
        <p:txBody>
          <a:bodyPr wrap="square" rtlCol="0">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t>Submits GFE(s) and update task</a:t>
            </a:r>
          </a:p>
        </p:txBody>
      </p:sp>
      <p:cxnSp>
        <p:nvCxnSpPr>
          <p:cNvPr id="11" name="Straight Arrow Connector 10">
            <a:extLst>
              <a:ext uri="{FF2B5EF4-FFF2-40B4-BE49-F238E27FC236}">
                <a16:creationId xmlns:a16="http://schemas.microsoft.com/office/drawing/2014/main" id="{B741A4BA-6643-7767-307C-6172B19F176D}"/>
              </a:ext>
            </a:extLst>
          </p:cNvPr>
          <p:cNvCxnSpPr>
            <a:cxnSpLocks/>
          </p:cNvCxnSpPr>
          <p:nvPr/>
        </p:nvCxnSpPr>
        <p:spPr>
          <a:xfrm flipH="1">
            <a:off x="1357465" y="4070409"/>
            <a:ext cx="1824120" cy="0"/>
          </a:xfrm>
          <a:prstGeom prst="straightConnector1">
            <a:avLst/>
          </a:prstGeom>
          <a:ln w="38100">
            <a:solidFill>
              <a:srgbClr val="C4B262"/>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119">
            <a:extLst>
              <a:ext uri="{FF2B5EF4-FFF2-40B4-BE49-F238E27FC236}">
                <a16:creationId xmlns:a16="http://schemas.microsoft.com/office/drawing/2014/main" id="{DF9923F3-D2E3-D57D-E52A-8CFC84B835C7}"/>
              </a:ext>
            </a:extLst>
          </p:cNvPr>
          <p:cNvSpPr txBox="1"/>
          <p:nvPr/>
        </p:nvSpPr>
        <p:spPr>
          <a:xfrm>
            <a:off x="1964332" y="3835169"/>
            <a:ext cx="1073885" cy="415498"/>
          </a:xfrm>
          <a:prstGeom prst="rect">
            <a:avLst/>
          </a:prstGeom>
          <a:solidFill>
            <a:schemeClr val="bg1"/>
          </a:solid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solidFill>
                  <a:schemeClr val="tx1">
                    <a:lumMod val="50000"/>
                  </a:schemeClr>
                </a:solidFill>
              </a:rPr>
              <a:t>Notification of Task updates</a:t>
            </a:r>
          </a:p>
        </p:txBody>
      </p:sp>
      <p:cxnSp>
        <p:nvCxnSpPr>
          <p:cNvPr id="37" name="Straight Arrow Connector 36">
            <a:extLst>
              <a:ext uri="{FF2B5EF4-FFF2-40B4-BE49-F238E27FC236}">
                <a16:creationId xmlns:a16="http://schemas.microsoft.com/office/drawing/2014/main" id="{AB58AC00-E774-36E9-0D36-72E03EBB2D28}"/>
              </a:ext>
            </a:extLst>
          </p:cNvPr>
          <p:cNvCxnSpPr>
            <a:cxnSpLocks/>
          </p:cNvCxnSpPr>
          <p:nvPr/>
        </p:nvCxnSpPr>
        <p:spPr>
          <a:xfrm flipV="1">
            <a:off x="1345923" y="4576926"/>
            <a:ext cx="1881716" cy="7121"/>
          </a:xfrm>
          <a:prstGeom prst="straightConnector1">
            <a:avLst/>
          </a:prstGeom>
          <a:ln w="38100">
            <a:solidFill>
              <a:srgbClr val="C4B262"/>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113">
            <a:extLst>
              <a:ext uri="{FF2B5EF4-FFF2-40B4-BE49-F238E27FC236}">
                <a16:creationId xmlns:a16="http://schemas.microsoft.com/office/drawing/2014/main" id="{4E4158D5-2874-BE2D-AD49-5EB51F68D786}"/>
              </a:ext>
            </a:extLst>
          </p:cNvPr>
          <p:cNvSpPr txBox="1"/>
          <p:nvPr/>
        </p:nvSpPr>
        <p:spPr>
          <a:xfrm>
            <a:off x="2015737" y="4359420"/>
            <a:ext cx="931254" cy="415498"/>
          </a:xfrm>
          <a:prstGeom prst="rect">
            <a:avLst/>
          </a:prstGeom>
          <a:solidFill>
            <a:schemeClr val="bg1"/>
          </a:solidFill>
        </p:spPr>
        <p:txBody>
          <a:bodyPr wrap="square" rtlCol="0">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solidFill>
                  <a:schemeClr val="tx1">
                    <a:lumMod val="50000"/>
                  </a:schemeClr>
                </a:solidFill>
              </a:rPr>
              <a:t>Replace Co-Providers</a:t>
            </a:r>
          </a:p>
        </p:txBody>
      </p:sp>
      <p:sp>
        <p:nvSpPr>
          <p:cNvPr id="10" name="Text Placeholder 9">
            <a:extLst>
              <a:ext uri="{FF2B5EF4-FFF2-40B4-BE49-F238E27FC236}">
                <a16:creationId xmlns:a16="http://schemas.microsoft.com/office/drawing/2014/main" id="{4F1FFED7-6DD4-7493-CBF9-2FFA6155F764}"/>
              </a:ext>
            </a:extLst>
          </p:cNvPr>
          <p:cNvSpPr txBox="1">
            <a:spLocks/>
          </p:cNvSpPr>
          <p:nvPr/>
        </p:nvSpPr>
        <p:spPr>
          <a:xfrm>
            <a:off x="6877862" y="1009690"/>
            <a:ext cx="4960859" cy="5698500"/>
          </a:xfrm>
          <a:prstGeom prst="rect">
            <a:avLst/>
          </a:prstGeom>
        </p:spPr>
        <p:txBody>
          <a:bodyPr lIns="91440" tIns="45720" rIns="91440" bIns="45720" anchor="t"/>
          <a:lstStyle>
            <a:lvl1pPr marL="228600" indent="-228600" algn="l" defTabSz="914400" rtl="0" eaLnBrk="1" latinLnBrk="0" hangingPunct="1">
              <a:lnSpc>
                <a:spcPct val="100000"/>
              </a:lnSpc>
              <a:spcBef>
                <a:spcPts val="1000"/>
              </a:spcBef>
              <a:buClr>
                <a:schemeClr val="bg2"/>
              </a:buClr>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Clr>
                <a:schemeClr val="accent1"/>
              </a:buClr>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Clr>
                <a:schemeClr val="accent3"/>
              </a:buClr>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Clr>
                <a:schemeClr val="accent4"/>
              </a:buClr>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Clr>
                <a:schemeClr val="bg2"/>
              </a:buClr>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US" dirty="0">
                <a:latin typeface="Calibri" panose="020F0502020204030204" pitchFamily="34" charset="0"/>
                <a:cs typeface="Calibri" panose="020F0502020204030204" pitchFamily="34" charset="0"/>
              </a:rPr>
              <a:t>Requester searches/retrieves identifiers of participating providers from the CP.</a:t>
            </a:r>
          </a:p>
          <a:p>
            <a:pPr marL="342900" indent="-342900">
              <a:buFont typeface="+mj-lt"/>
              <a:buAutoNum type="arabicPeriod"/>
            </a:pPr>
            <a:r>
              <a:rPr lang="en-US" dirty="0">
                <a:latin typeface="Calibri" panose="020F0502020204030204" pitchFamily="34" charset="0"/>
                <a:cs typeface="Calibri" panose="020F0502020204030204" pitchFamily="34" charset="0"/>
              </a:rPr>
              <a:t>Requester creates Coordinating Task and Provider Tasks that contain the information necessary to create an estimate.</a:t>
            </a:r>
          </a:p>
          <a:p>
            <a:pPr marL="342900" indent="-342900">
              <a:buFont typeface="+mj-lt"/>
              <a:buAutoNum type="arabicPeriod"/>
            </a:pPr>
            <a:r>
              <a:rPr lang="en-US" dirty="0">
                <a:latin typeface="Calibri" panose="020F0502020204030204" pitchFamily="34" charset="0"/>
                <a:cs typeface="Calibri" panose="020F0502020204030204" pitchFamily="34" charset="0"/>
              </a:rPr>
              <a:t>Participating providers are notified of the new task.</a:t>
            </a:r>
          </a:p>
          <a:p>
            <a:pPr marL="342900" indent="-342900">
              <a:buFont typeface="+mj-lt"/>
              <a:buAutoNum type="arabicPeriod"/>
            </a:pPr>
            <a:r>
              <a:rPr lang="en-US" dirty="0">
                <a:latin typeface="Calibri" panose="020F0502020204030204" pitchFamily="34" charset="0"/>
                <a:cs typeface="Calibri" panose="020F0502020204030204" pitchFamily="34" charset="0"/>
              </a:rPr>
              <a:t>Participating provider retrieves task and updates it to accept or reject.</a:t>
            </a:r>
          </a:p>
          <a:p>
            <a:pPr marL="342900" indent="-342900">
              <a:buFont typeface="+mj-lt"/>
              <a:buAutoNum type="arabicPeriod"/>
            </a:pPr>
            <a:r>
              <a:rPr lang="en-US" dirty="0">
                <a:latin typeface="Calibri" panose="020F0502020204030204" pitchFamily="34" charset="0"/>
                <a:cs typeface="Calibri" panose="020F0502020204030204" pitchFamily="34" charset="0"/>
              </a:rPr>
              <a:t>Notifications of task updates are sent to the requesting provider, including a change to a reject status and potentially a reason why.</a:t>
            </a:r>
          </a:p>
          <a:p>
            <a:pPr marL="342900" indent="-342900">
              <a:buFont typeface="+mj-lt"/>
              <a:buAutoNum type="arabicPeriod"/>
            </a:pPr>
            <a:r>
              <a:rPr lang="en-US" dirty="0">
                <a:latin typeface="Calibri" panose="020F0502020204030204" pitchFamily="34" charset="0"/>
                <a:cs typeface="Calibri" panose="020F0502020204030204" pitchFamily="34" charset="0"/>
              </a:rPr>
              <a:t>When notified of a reject status, requesting provider can create a new provider task for a different provider. Alternatively, the requesting provider can cancel the entire request and if appropriate create a request (with new task resources). This may be done in cases of a scheduling conflict.</a:t>
            </a:r>
          </a:p>
          <a:p>
            <a:pPr marL="342900" indent="-342900">
              <a:buFont typeface="+mj-lt"/>
              <a:buAutoNum type="arabicPeriod"/>
            </a:pPr>
            <a:r>
              <a:rPr lang="en-US" dirty="0">
                <a:latin typeface="Calibri" panose="020F0502020204030204" pitchFamily="34" charset="0"/>
                <a:cs typeface="Calibri" panose="020F0502020204030204" pitchFamily="34" charset="0"/>
              </a:rPr>
              <a:t>Participating provider updates the task with a GFE Bundle and updates the status</a:t>
            </a:r>
          </a:p>
          <a:p>
            <a:pPr marL="342900" indent="-342900">
              <a:buFont typeface="+mj-lt"/>
              <a:buAutoNum type="arabicPeriod"/>
            </a:pPr>
            <a:r>
              <a:rPr lang="en-US" dirty="0">
                <a:latin typeface="Calibri" panose="020F0502020204030204" pitchFamily="34" charset="0"/>
                <a:cs typeface="Calibri" panose="020F0502020204030204" pitchFamily="34" charset="0"/>
              </a:rPr>
              <a:t>Requesting provider can retrieve the full GFE Collection Bundle from the CP at any time. They may choose to close the request. Optional to have the CP deliver the GFE Collection Bundle.</a:t>
            </a:r>
          </a:p>
        </p:txBody>
      </p:sp>
      <p:sp>
        <p:nvSpPr>
          <p:cNvPr id="50" name="Oval 49">
            <a:extLst>
              <a:ext uri="{FF2B5EF4-FFF2-40B4-BE49-F238E27FC236}">
                <a16:creationId xmlns:a16="http://schemas.microsoft.com/office/drawing/2014/main" id="{2078C65C-544E-3D91-2A49-20F63F473A44}"/>
              </a:ext>
            </a:extLst>
          </p:cNvPr>
          <p:cNvSpPr/>
          <p:nvPr/>
        </p:nvSpPr>
        <p:spPr>
          <a:xfrm>
            <a:off x="1461837" y="1783230"/>
            <a:ext cx="274320" cy="269768"/>
          </a:xfrm>
          <a:prstGeom prst="ellipse">
            <a:avLst/>
          </a:prstGeom>
          <a:solidFill>
            <a:schemeClr val="accent3"/>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rPr>
              <a:t>1</a:t>
            </a:r>
          </a:p>
        </p:txBody>
      </p:sp>
      <p:sp>
        <p:nvSpPr>
          <p:cNvPr id="54" name="Oval 53">
            <a:extLst>
              <a:ext uri="{FF2B5EF4-FFF2-40B4-BE49-F238E27FC236}">
                <a16:creationId xmlns:a16="http://schemas.microsoft.com/office/drawing/2014/main" id="{EF72BF78-1E8B-CA1A-0685-1B9DCB25F870}"/>
              </a:ext>
            </a:extLst>
          </p:cNvPr>
          <p:cNvSpPr/>
          <p:nvPr/>
        </p:nvSpPr>
        <p:spPr>
          <a:xfrm>
            <a:off x="3437327" y="2765619"/>
            <a:ext cx="274320" cy="269768"/>
          </a:xfrm>
          <a:prstGeom prst="ellipse">
            <a:avLst/>
          </a:prstGeom>
          <a:solidFill>
            <a:schemeClr val="accent3"/>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kern="0" dirty="0">
                <a:solidFill>
                  <a:prstClr val="white"/>
                </a:solidFill>
                <a:latin typeface="Arial" panose="020B0604020202020204"/>
                <a:sym typeface="Arial"/>
              </a:rPr>
              <a:t>3</a:t>
            </a:r>
            <a:endParaRPr kumimoji="0" lang="en-US" sz="2000" b="1" i="0" u="none" strike="noStrike" kern="0" cap="none" spc="0" normalizeH="0" baseline="0" noProof="0" dirty="0">
              <a:ln>
                <a:noFill/>
              </a:ln>
              <a:solidFill>
                <a:prstClr val="white"/>
              </a:solidFill>
              <a:effectLst/>
              <a:uLnTx/>
              <a:uFillTx/>
              <a:latin typeface="Arial" panose="020B0604020202020204"/>
              <a:ea typeface="+mn-ea"/>
              <a:cs typeface="+mn-cs"/>
              <a:sym typeface="Arial"/>
            </a:endParaRPr>
          </a:p>
        </p:txBody>
      </p:sp>
      <p:sp>
        <p:nvSpPr>
          <p:cNvPr id="55" name="Oval 54">
            <a:extLst>
              <a:ext uri="{FF2B5EF4-FFF2-40B4-BE49-F238E27FC236}">
                <a16:creationId xmlns:a16="http://schemas.microsoft.com/office/drawing/2014/main" id="{B9595F32-4C1E-E055-2F5E-167C6F3EEBA9}"/>
              </a:ext>
            </a:extLst>
          </p:cNvPr>
          <p:cNvSpPr/>
          <p:nvPr/>
        </p:nvSpPr>
        <p:spPr>
          <a:xfrm>
            <a:off x="3437327" y="3434576"/>
            <a:ext cx="274320" cy="269768"/>
          </a:xfrm>
          <a:prstGeom prst="ellipse">
            <a:avLst/>
          </a:prstGeom>
          <a:solidFill>
            <a:srgbClr val="D6843C"/>
          </a:solidFill>
          <a:ln w="19050">
            <a:solidFill>
              <a:srgbClr val="AA622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kern="0" dirty="0">
                <a:solidFill>
                  <a:prstClr val="white"/>
                </a:solidFill>
                <a:latin typeface="Arial" panose="020B0604020202020204"/>
                <a:sym typeface="Arial"/>
              </a:rPr>
              <a:t>4</a:t>
            </a:r>
            <a:endPar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endParaRPr>
          </a:p>
        </p:txBody>
      </p:sp>
      <p:sp>
        <p:nvSpPr>
          <p:cNvPr id="56" name="Oval 55">
            <a:extLst>
              <a:ext uri="{FF2B5EF4-FFF2-40B4-BE49-F238E27FC236}">
                <a16:creationId xmlns:a16="http://schemas.microsoft.com/office/drawing/2014/main" id="{6370180C-940B-FB50-088E-502161880CC6}"/>
              </a:ext>
            </a:extLst>
          </p:cNvPr>
          <p:cNvSpPr/>
          <p:nvPr/>
        </p:nvSpPr>
        <p:spPr>
          <a:xfrm>
            <a:off x="3432375" y="4899131"/>
            <a:ext cx="269757" cy="269768"/>
          </a:xfrm>
          <a:prstGeom prst="ellipse">
            <a:avLst/>
          </a:prstGeom>
          <a:solidFill>
            <a:schemeClr val="accent3"/>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kern="0" dirty="0">
                <a:solidFill>
                  <a:prstClr val="white"/>
                </a:solidFill>
                <a:latin typeface="Arial" panose="020B0604020202020204"/>
                <a:sym typeface="Arial"/>
              </a:rPr>
              <a:t>7</a:t>
            </a:r>
            <a:endPar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endParaRPr>
          </a:p>
        </p:txBody>
      </p:sp>
      <p:sp>
        <p:nvSpPr>
          <p:cNvPr id="57" name="Oval 56">
            <a:extLst>
              <a:ext uri="{FF2B5EF4-FFF2-40B4-BE49-F238E27FC236}">
                <a16:creationId xmlns:a16="http://schemas.microsoft.com/office/drawing/2014/main" id="{CC809CED-53DF-53C8-C8AE-C159C87C361E}"/>
              </a:ext>
            </a:extLst>
          </p:cNvPr>
          <p:cNvSpPr/>
          <p:nvPr/>
        </p:nvSpPr>
        <p:spPr>
          <a:xfrm>
            <a:off x="1534003" y="4442042"/>
            <a:ext cx="269757" cy="269768"/>
          </a:xfrm>
          <a:prstGeom prst="ellipse">
            <a:avLst/>
          </a:prstGeom>
          <a:solidFill>
            <a:srgbClr val="D6843C"/>
          </a:solidFill>
          <a:ln w="19050">
            <a:solidFill>
              <a:srgbClr val="AA622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rPr>
              <a:t>6</a:t>
            </a:r>
          </a:p>
        </p:txBody>
      </p:sp>
      <p:sp>
        <p:nvSpPr>
          <p:cNvPr id="60" name="Oval 59">
            <a:extLst>
              <a:ext uri="{FF2B5EF4-FFF2-40B4-BE49-F238E27FC236}">
                <a16:creationId xmlns:a16="http://schemas.microsoft.com/office/drawing/2014/main" id="{2028E352-E081-9D88-0DAF-797CCEA66699}"/>
              </a:ext>
            </a:extLst>
          </p:cNvPr>
          <p:cNvSpPr/>
          <p:nvPr/>
        </p:nvSpPr>
        <p:spPr>
          <a:xfrm>
            <a:off x="1511832" y="3948294"/>
            <a:ext cx="274320" cy="269768"/>
          </a:xfrm>
          <a:prstGeom prst="ellipse">
            <a:avLst/>
          </a:prstGeom>
          <a:solidFill>
            <a:srgbClr val="D6843C"/>
          </a:solidFill>
          <a:ln w="19050">
            <a:solidFill>
              <a:srgbClr val="AA622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rPr>
              <a:t>5</a:t>
            </a:r>
          </a:p>
        </p:txBody>
      </p:sp>
      <p:cxnSp>
        <p:nvCxnSpPr>
          <p:cNvPr id="43" name="Straight Arrow Connector 42">
            <a:extLst>
              <a:ext uri="{FF2B5EF4-FFF2-40B4-BE49-F238E27FC236}">
                <a16:creationId xmlns:a16="http://schemas.microsoft.com/office/drawing/2014/main" id="{2C50FEDC-92BB-D280-0E4B-770FECD1AC9A}"/>
              </a:ext>
            </a:extLst>
          </p:cNvPr>
          <p:cNvCxnSpPr>
            <a:cxnSpLocks/>
          </p:cNvCxnSpPr>
          <p:nvPr/>
        </p:nvCxnSpPr>
        <p:spPr>
          <a:xfrm flipV="1">
            <a:off x="1334591" y="2382560"/>
            <a:ext cx="1881716" cy="7121"/>
          </a:xfrm>
          <a:prstGeom prst="straightConnector1">
            <a:avLst/>
          </a:prstGeom>
          <a:ln w="38100">
            <a:solidFill>
              <a:srgbClr val="C4B262"/>
            </a:solidFill>
            <a:tailEnd type="triangle"/>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E9B02164-E721-06FE-2924-F9D58410E667}"/>
              </a:ext>
            </a:extLst>
          </p:cNvPr>
          <p:cNvSpPr/>
          <p:nvPr/>
        </p:nvSpPr>
        <p:spPr>
          <a:xfrm>
            <a:off x="1466487" y="2248857"/>
            <a:ext cx="274320" cy="269768"/>
          </a:xfrm>
          <a:prstGeom prst="ellipse">
            <a:avLst/>
          </a:prstGeom>
          <a:solidFill>
            <a:schemeClr val="accent3"/>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rPr>
              <a:t>2</a:t>
            </a:r>
          </a:p>
        </p:txBody>
      </p:sp>
      <p:cxnSp>
        <p:nvCxnSpPr>
          <p:cNvPr id="49" name="Straight Arrow Connector 48">
            <a:extLst>
              <a:ext uri="{FF2B5EF4-FFF2-40B4-BE49-F238E27FC236}">
                <a16:creationId xmlns:a16="http://schemas.microsoft.com/office/drawing/2014/main" id="{D36F0995-0AD4-4FAF-C37A-FDD568A6037F}"/>
              </a:ext>
            </a:extLst>
          </p:cNvPr>
          <p:cNvCxnSpPr>
            <a:cxnSpLocks/>
          </p:cNvCxnSpPr>
          <p:nvPr/>
        </p:nvCxnSpPr>
        <p:spPr>
          <a:xfrm flipH="1">
            <a:off x="1326552" y="6077065"/>
            <a:ext cx="1889755" cy="0"/>
          </a:xfrm>
          <a:prstGeom prst="straightConnector1">
            <a:avLst/>
          </a:prstGeom>
          <a:ln w="381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130">
            <a:extLst>
              <a:ext uri="{FF2B5EF4-FFF2-40B4-BE49-F238E27FC236}">
                <a16:creationId xmlns:a16="http://schemas.microsoft.com/office/drawing/2014/main" id="{5429C2E0-E87E-3BD0-3DD4-4E86A0FEF979}"/>
              </a:ext>
            </a:extLst>
          </p:cNvPr>
          <p:cNvSpPr txBox="1"/>
          <p:nvPr/>
        </p:nvSpPr>
        <p:spPr>
          <a:xfrm>
            <a:off x="1844844" y="5842157"/>
            <a:ext cx="1167622" cy="577081"/>
          </a:xfrm>
          <a:prstGeom prst="rect">
            <a:avLst/>
          </a:prstGeom>
          <a:solidFill>
            <a:schemeClr val="bg1"/>
          </a:solidFill>
        </p:spPr>
        <p:txBody>
          <a:bodyPr wrap="square" rtlCol="0">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t>Retrieve GFE Collection Bundle</a:t>
            </a:r>
          </a:p>
        </p:txBody>
      </p:sp>
      <p:sp>
        <p:nvSpPr>
          <p:cNvPr id="58" name="Oval 57">
            <a:extLst>
              <a:ext uri="{FF2B5EF4-FFF2-40B4-BE49-F238E27FC236}">
                <a16:creationId xmlns:a16="http://schemas.microsoft.com/office/drawing/2014/main" id="{15DEEE73-988B-3FD4-30F5-7BC07215A6A6}"/>
              </a:ext>
            </a:extLst>
          </p:cNvPr>
          <p:cNvSpPr/>
          <p:nvPr/>
        </p:nvSpPr>
        <p:spPr>
          <a:xfrm>
            <a:off x="1496811" y="5937924"/>
            <a:ext cx="269757" cy="269768"/>
          </a:xfrm>
          <a:prstGeom prst="ellipse">
            <a:avLst/>
          </a:prstGeom>
          <a:solidFill>
            <a:schemeClr val="accent3"/>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prstClr val="white"/>
                </a:solidFill>
                <a:effectLst/>
                <a:uLnTx/>
                <a:uFillTx/>
                <a:latin typeface="Arial" panose="020B0604020202020204"/>
                <a:ea typeface="+mn-ea"/>
                <a:cs typeface="+mn-cs"/>
                <a:sym typeface="Arial"/>
              </a:rPr>
              <a:t>8</a:t>
            </a:r>
          </a:p>
        </p:txBody>
      </p:sp>
      <p:sp>
        <p:nvSpPr>
          <p:cNvPr id="26" name="TextBox 113">
            <a:extLst>
              <a:ext uri="{FF2B5EF4-FFF2-40B4-BE49-F238E27FC236}">
                <a16:creationId xmlns:a16="http://schemas.microsoft.com/office/drawing/2014/main" id="{D85B2307-885B-19AC-6BD7-4091C6CF4526}"/>
              </a:ext>
            </a:extLst>
          </p:cNvPr>
          <p:cNvSpPr txBox="1"/>
          <p:nvPr/>
        </p:nvSpPr>
        <p:spPr>
          <a:xfrm>
            <a:off x="1798776" y="2094019"/>
            <a:ext cx="1245898" cy="577081"/>
          </a:xfrm>
          <a:prstGeom prst="rect">
            <a:avLst/>
          </a:prstGeom>
          <a:solidFill>
            <a:schemeClr val="bg1"/>
          </a:solidFill>
        </p:spPr>
        <p:txBody>
          <a:bodyPr wrap="square" rtlCol="0">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1050" dirty="0">
                <a:solidFill>
                  <a:schemeClr val="tx1">
                    <a:lumMod val="50000"/>
                  </a:schemeClr>
                </a:solidFill>
              </a:rPr>
              <a:t> Submits Request for Estimate via Task resources</a:t>
            </a:r>
          </a:p>
        </p:txBody>
      </p:sp>
    </p:spTree>
    <p:extLst>
      <p:ext uri="{BB962C8B-B14F-4D97-AF65-F5344CB8AC3E}">
        <p14:creationId xmlns:p14="http://schemas.microsoft.com/office/powerpoint/2010/main" val="3515401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8D6C9-74C2-1E28-A244-46693F3E92E7}"/>
              </a:ext>
            </a:extLst>
          </p:cNvPr>
          <p:cNvSpPr>
            <a:spLocks noGrp="1"/>
          </p:cNvSpPr>
          <p:nvPr>
            <p:ph type="sldNum" sz="quarter" idx="12"/>
          </p:nvPr>
        </p:nvSpPr>
        <p:spPr/>
        <p:txBody>
          <a:bodyPr/>
          <a:lstStyle/>
          <a:p>
            <a:fld id="{B4887C3B-057F-4D1D-8672-DA58E661878F}" type="slidenum">
              <a:rPr lang="en-US" smtClean="0"/>
              <a:pPr/>
              <a:t>3</a:t>
            </a:fld>
            <a:endParaRPr lang="en-US"/>
          </a:p>
        </p:txBody>
      </p:sp>
      <p:sp>
        <p:nvSpPr>
          <p:cNvPr id="3" name="Text Placeholder 2">
            <a:extLst>
              <a:ext uri="{FF2B5EF4-FFF2-40B4-BE49-F238E27FC236}">
                <a16:creationId xmlns:a16="http://schemas.microsoft.com/office/drawing/2014/main" id="{EE77A0D7-B950-EDE5-373B-63DD2067FE8B}"/>
              </a:ext>
            </a:extLst>
          </p:cNvPr>
          <p:cNvSpPr>
            <a:spLocks noGrp="1"/>
          </p:cNvSpPr>
          <p:nvPr>
            <p:ph type="body" sz="quarter" idx="13"/>
          </p:nvPr>
        </p:nvSpPr>
        <p:spPr/>
        <p:txBody>
          <a:bodyPr/>
          <a:lstStyle/>
          <a:p>
            <a:endParaRPr lang="en-US"/>
          </a:p>
        </p:txBody>
      </p:sp>
      <p:pic>
        <p:nvPicPr>
          <p:cNvPr id="87" name="Picture 86">
            <a:extLst>
              <a:ext uri="{FF2B5EF4-FFF2-40B4-BE49-F238E27FC236}">
                <a16:creationId xmlns:a16="http://schemas.microsoft.com/office/drawing/2014/main" id="{0F601C7B-E45F-566A-99F0-5A0D64AB0E47}"/>
              </a:ext>
            </a:extLst>
          </p:cNvPr>
          <p:cNvPicPr>
            <a:picLocks noChangeAspect="1"/>
          </p:cNvPicPr>
          <p:nvPr/>
        </p:nvPicPr>
        <p:blipFill>
          <a:blip r:embed="rId2"/>
          <a:stretch>
            <a:fillRect/>
          </a:stretch>
        </p:blipFill>
        <p:spPr>
          <a:xfrm>
            <a:off x="3074039" y="543142"/>
            <a:ext cx="5849031" cy="6186836"/>
          </a:xfrm>
          <a:prstGeom prst="rect">
            <a:avLst/>
          </a:prstGeom>
        </p:spPr>
      </p:pic>
    </p:spTree>
    <p:extLst>
      <p:ext uri="{BB962C8B-B14F-4D97-AF65-F5344CB8AC3E}">
        <p14:creationId xmlns:p14="http://schemas.microsoft.com/office/powerpoint/2010/main" val="261375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B3CCA4-389C-9B17-DA36-024D69C0C770}"/>
              </a:ext>
            </a:extLst>
          </p:cNvPr>
          <p:cNvSpPr>
            <a:spLocks noGrp="1"/>
          </p:cNvSpPr>
          <p:nvPr>
            <p:ph type="sldNum" sz="quarter" idx="12"/>
          </p:nvPr>
        </p:nvSpPr>
        <p:spPr/>
        <p:txBody>
          <a:bodyPr/>
          <a:lstStyle/>
          <a:p>
            <a:fld id="{B4887C3B-057F-4D1D-8672-DA58E661878F}" type="slidenum">
              <a:rPr lang="en-US" smtClean="0"/>
              <a:pPr/>
              <a:t>4</a:t>
            </a:fld>
            <a:endParaRPr lang="en-US"/>
          </a:p>
        </p:txBody>
      </p:sp>
      <p:sp>
        <p:nvSpPr>
          <p:cNvPr id="6" name="Text Placeholder 5">
            <a:extLst>
              <a:ext uri="{FF2B5EF4-FFF2-40B4-BE49-F238E27FC236}">
                <a16:creationId xmlns:a16="http://schemas.microsoft.com/office/drawing/2014/main" id="{C2BA5D6F-9362-B28E-C0E5-3AF72807391B}"/>
              </a:ext>
            </a:extLst>
          </p:cNvPr>
          <p:cNvSpPr>
            <a:spLocks noGrp="1"/>
          </p:cNvSpPr>
          <p:nvPr>
            <p:ph type="body" sz="quarter" idx="13"/>
          </p:nvPr>
        </p:nvSpPr>
        <p:spPr/>
        <p:txBody>
          <a:bodyPr/>
          <a:lstStyle/>
          <a:p>
            <a:r>
              <a:rPr lang="en-US" dirty="0"/>
              <a:t>GFE Coordination Request Structure</a:t>
            </a:r>
          </a:p>
        </p:txBody>
      </p:sp>
      <p:sp>
        <p:nvSpPr>
          <p:cNvPr id="8" name="Alternate Process 3">
            <a:extLst>
              <a:ext uri="{FF2B5EF4-FFF2-40B4-BE49-F238E27FC236}">
                <a16:creationId xmlns:a16="http://schemas.microsoft.com/office/drawing/2014/main" id="{596350D3-D9BA-D300-1D47-A83AE923D652}"/>
              </a:ext>
            </a:extLst>
          </p:cNvPr>
          <p:cNvSpPr/>
          <p:nvPr/>
        </p:nvSpPr>
        <p:spPr>
          <a:xfrm>
            <a:off x="527242" y="1189731"/>
            <a:ext cx="6659273" cy="5354140"/>
          </a:xfrm>
          <a:prstGeom prst="roundRect">
            <a:avLst>
              <a:gd name="adj" fmla="val 5164"/>
            </a:avLst>
          </a:prstGeom>
          <a:solidFill>
            <a:srgbClr val="DFD5A9">
              <a:lumMod val="20000"/>
              <a:lumOff val="80000"/>
            </a:srgbClr>
          </a:solidFill>
          <a:ln w="28575" cap="flat" cmpd="sng" algn="ctr">
            <a:solidFill>
              <a:schemeClr val="accent2">
                <a:lumMod val="75000"/>
              </a:schemeClr>
            </a:solidFill>
            <a:prstDash val="sysDash"/>
            <a:miter lim="800000"/>
          </a:ln>
          <a:effectLst/>
        </p:spPr>
        <p:txBody>
          <a:bodyPr t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Arial" panose="020B0604020202020204"/>
                <a:ea typeface="+mn-ea"/>
                <a:cs typeface="+mn-cs"/>
              </a:rPr>
              <a:t>GFE Coordination Bundle</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i="1" kern="0" dirty="0">
                <a:latin typeface="Arial" panose="020B0604020202020204"/>
              </a:rPr>
              <a:t>(type = transaction)</a:t>
            </a:r>
            <a:endParaRPr kumimoji="0" lang="en-US" sz="1050" b="0" i="1" u="none" strike="noStrike" kern="0" cap="none" spc="0" normalizeH="0" baseline="0" noProof="0" dirty="0">
              <a:ln>
                <a:noFill/>
              </a:ln>
              <a:effectLst/>
              <a:uLnTx/>
              <a:uFillTx/>
              <a:latin typeface="Arial" panose="020B0604020202020204"/>
              <a:ea typeface="+mn-ea"/>
              <a:cs typeface="+mn-cs"/>
            </a:endParaRPr>
          </a:p>
        </p:txBody>
      </p:sp>
      <p:sp>
        <p:nvSpPr>
          <p:cNvPr id="29" name="Alternate Process 30">
            <a:extLst>
              <a:ext uri="{FF2B5EF4-FFF2-40B4-BE49-F238E27FC236}">
                <a16:creationId xmlns:a16="http://schemas.microsoft.com/office/drawing/2014/main" id="{87FE1EFC-B5D5-EC97-D498-E4D3D3B2D77C}"/>
              </a:ext>
            </a:extLst>
          </p:cNvPr>
          <p:cNvSpPr/>
          <p:nvPr/>
        </p:nvSpPr>
        <p:spPr>
          <a:xfrm>
            <a:off x="2952561" y="5618682"/>
            <a:ext cx="1808631" cy="700505"/>
          </a:xfrm>
          <a:prstGeom prst="flowChartAlternateProcess">
            <a:avLst/>
          </a:prstGeom>
          <a:solidFill>
            <a:schemeClr val="accent5">
              <a:alpha val="32000"/>
            </a:schemeClr>
          </a:solidFill>
          <a:ln w="22225">
            <a:solidFill>
              <a:schemeClr val="accent5">
                <a:shade val="15000"/>
                <a:alpha val="32000"/>
              </a:schemeClr>
            </a:solidFill>
            <a:prstDash val="sysDash"/>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900" b="1" i="1" kern="0" dirty="0">
                <a:solidFill>
                  <a:prstClr val="white"/>
                </a:solidFill>
                <a:latin typeface="Arial" panose="020B0604020202020204"/>
              </a:rPr>
              <a:t>(Practitioner/ </a:t>
            </a:r>
            <a:r>
              <a:rPr lang="en-US" sz="900" b="1" i="1" kern="0" dirty="0" err="1">
                <a:solidFill>
                  <a:prstClr val="white"/>
                </a:solidFill>
                <a:latin typeface="Arial" panose="020B0604020202020204"/>
              </a:rPr>
              <a:t>PractitionerRole</a:t>
            </a:r>
            <a:r>
              <a:rPr lang="en-US" sz="900" b="1" i="1" kern="0" dirty="0">
                <a:solidFill>
                  <a:prstClr val="white"/>
                </a:solidFill>
                <a:latin typeface="Arial" panose="020B0604020202020204"/>
              </a:rPr>
              <a:t>/Organization)</a:t>
            </a:r>
            <a:endParaRPr kumimoji="0" lang="en-US" sz="9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30" name="Alternate Process 30">
            <a:extLst>
              <a:ext uri="{FF2B5EF4-FFF2-40B4-BE49-F238E27FC236}">
                <a16:creationId xmlns:a16="http://schemas.microsoft.com/office/drawing/2014/main" id="{C3C7A52C-009C-67CB-C832-11136C183665}"/>
              </a:ext>
            </a:extLst>
          </p:cNvPr>
          <p:cNvSpPr/>
          <p:nvPr/>
        </p:nvSpPr>
        <p:spPr>
          <a:xfrm>
            <a:off x="2951530" y="1703494"/>
            <a:ext cx="1808631" cy="700505"/>
          </a:xfrm>
          <a:prstGeom prst="flowChartAlternateProcess">
            <a:avLst/>
          </a:prstGeom>
          <a:solidFill>
            <a:schemeClr val="accent1">
              <a:alpha val="32000"/>
            </a:schemeClr>
          </a:solidFill>
          <a:ln w="22225">
            <a:solidFill>
              <a:schemeClr val="accent5">
                <a:shade val="15000"/>
                <a:alpha val="32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Requester </a:t>
            </a:r>
            <a:r>
              <a:rPr lang="en-US" sz="1050" b="1" i="1" kern="0" dirty="0">
                <a:solidFill>
                  <a:prstClr val="white"/>
                </a:solidFill>
                <a:latin typeface="Arial" panose="020B0604020202020204"/>
              </a:rPr>
              <a:t>(Practitioner/Organization)</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cxnSp>
        <p:nvCxnSpPr>
          <p:cNvPr id="32" name="Straight Arrow Connector 31">
            <a:extLst>
              <a:ext uri="{FF2B5EF4-FFF2-40B4-BE49-F238E27FC236}">
                <a16:creationId xmlns:a16="http://schemas.microsoft.com/office/drawing/2014/main" id="{91D27E1C-3996-812F-4A49-9D4892E01B10}"/>
              </a:ext>
            </a:extLst>
          </p:cNvPr>
          <p:cNvCxnSpPr>
            <a:cxnSpLocks/>
            <a:stCxn id="10" idx="0"/>
            <a:endCxn id="30" idx="2"/>
          </p:cNvCxnSpPr>
          <p:nvPr/>
        </p:nvCxnSpPr>
        <p:spPr>
          <a:xfrm flipV="1">
            <a:off x="3855845" y="2403999"/>
            <a:ext cx="1" cy="196806"/>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7D3CE95-4BE1-10CE-E4AD-322689AE14F0}"/>
              </a:ext>
            </a:extLst>
          </p:cNvPr>
          <p:cNvCxnSpPr>
            <a:cxnSpLocks/>
            <a:stCxn id="12" idx="0"/>
            <a:endCxn id="10" idx="2"/>
          </p:cNvCxnSpPr>
          <p:nvPr/>
        </p:nvCxnSpPr>
        <p:spPr>
          <a:xfrm flipV="1">
            <a:off x="1636727" y="3712480"/>
            <a:ext cx="2219118" cy="433838"/>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C16405B-B818-A781-891B-61E6621CC57B}"/>
              </a:ext>
            </a:extLst>
          </p:cNvPr>
          <p:cNvCxnSpPr>
            <a:cxnSpLocks/>
            <a:stCxn id="73" idx="0"/>
            <a:endCxn id="10" idx="2"/>
          </p:cNvCxnSpPr>
          <p:nvPr/>
        </p:nvCxnSpPr>
        <p:spPr>
          <a:xfrm flipH="1" flipV="1">
            <a:off x="3855845" y="3712480"/>
            <a:ext cx="1033" cy="439035"/>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0F44B40-3CC5-D390-050E-D62EBC83EF68}"/>
              </a:ext>
            </a:extLst>
          </p:cNvPr>
          <p:cNvCxnSpPr>
            <a:cxnSpLocks/>
            <a:stCxn id="76" idx="0"/>
            <a:endCxn id="10" idx="2"/>
          </p:cNvCxnSpPr>
          <p:nvPr/>
        </p:nvCxnSpPr>
        <p:spPr>
          <a:xfrm flipH="1" flipV="1">
            <a:off x="3855845" y="3712480"/>
            <a:ext cx="2221184" cy="441783"/>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Alternate Process 30">
            <a:extLst>
              <a:ext uri="{FF2B5EF4-FFF2-40B4-BE49-F238E27FC236}">
                <a16:creationId xmlns:a16="http://schemas.microsoft.com/office/drawing/2014/main" id="{D31F6B59-D937-8222-B0EB-5F3181780A98}"/>
              </a:ext>
            </a:extLst>
          </p:cNvPr>
          <p:cNvSpPr/>
          <p:nvPr/>
        </p:nvSpPr>
        <p:spPr>
          <a:xfrm>
            <a:off x="732411" y="5618682"/>
            <a:ext cx="1808631" cy="700505"/>
          </a:xfrm>
          <a:prstGeom prst="flowChartAlternateProcess">
            <a:avLst/>
          </a:prstGeom>
          <a:solidFill>
            <a:schemeClr val="accent5">
              <a:alpha val="32000"/>
            </a:schemeClr>
          </a:solidFill>
          <a:ln w="22225">
            <a:solidFill>
              <a:schemeClr val="accent5">
                <a:shade val="15000"/>
                <a:alpha val="32000"/>
              </a:schemeClr>
            </a:solidFill>
            <a:prstDash val="sysDash"/>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900" b="1" i="1" kern="0" dirty="0">
                <a:solidFill>
                  <a:prstClr val="white"/>
                </a:solidFill>
                <a:latin typeface="Arial" panose="020B0604020202020204"/>
              </a:rPr>
              <a:t>(Practitioner/ </a:t>
            </a:r>
            <a:r>
              <a:rPr lang="en-US" sz="900" b="1" i="1" kern="0" dirty="0" err="1">
                <a:solidFill>
                  <a:prstClr val="white"/>
                </a:solidFill>
                <a:latin typeface="Arial" panose="020B0604020202020204"/>
              </a:rPr>
              <a:t>PractitionerRole</a:t>
            </a:r>
            <a:r>
              <a:rPr lang="en-US" sz="900" b="1" i="1" kern="0" dirty="0">
                <a:solidFill>
                  <a:prstClr val="white"/>
                </a:solidFill>
                <a:latin typeface="Arial" panose="020B0604020202020204"/>
              </a:rPr>
              <a:t>/Organization)</a:t>
            </a:r>
            <a:endParaRPr kumimoji="0" lang="en-US" sz="9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grpSp>
        <p:nvGrpSpPr>
          <p:cNvPr id="90" name="Group 89">
            <a:extLst>
              <a:ext uri="{FF2B5EF4-FFF2-40B4-BE49-F238E27FC236}">
                <a16:creationId xmlns:a16="http://schemas.microsoft.com/office/drawing/2014/main" id="{762B4139-B332-8EAC-8D37-2B0BC4A5C53A}"/>
              </a:ext>
            </a:extLst>
          </p:cNvPr>
          <p:cNvGrpSpPr/>
          <p:nvPr/>
        </p:nvGrpSpPr>
        <p:grpSpPr>
          <a:xfrm>
            <a:off x="1678888" y="2600805"/>
            <a:ext cx="4353914" cy="1111675"/>
            <a:chOff x="2467881" y="1998529"/>
            <a:chExt cx="4353914" cy="1111675"/>
          </a:xfrm>
        </p:grpSpPr>
        <p:sp>
          <p:nvSpPr>
            <p:cNvPr id="10" name="Alternate Process 23">
              <a:extLst>
                <a:ext uri="{FF2B5EF4-FFF2-40B4-BE49-F238E27FC236}">
                  <a16:creationId xmlns:a16="http://schemas.microsoft.com/office/drawing/2014/main" id="{AACDE751-33E1-8C35-AC31-B9DDB2D9FA05}"/>
                </a:ext>
              </a:extLst>
            </p:cNvPr>
            <p:cNvSpPr/>
            <p:nvPr/>
          </p:nvSpPr>
          <p:spPr>
            <a:xfrm>
              <a:off x="2467881" y="1998529"/>
              <a:ext cx="4353914" cy="1111675"/>
            </a:xfrm>
            <a:prstGeom prst="flowChartAlternateProcess">
              <a:avLst/>
            </a:prstGeom>
            <a:ln/>
          </p:spPr>
          <p:style>
            <a:lnRef idx="2">
              <a:schemeClr val="accent4">
                <a:shade val="15000"/>
              </a:schemeClr>
            </a:lnRef>
            <a:fillRef idx="1">
              <a:schemeClr val="accent4"/>
            </a:fillRef>
            <a:effectRef idx="0">
              <a:schemeClr val="accent4"/>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a:ea typeface="+mn-ea"/>
                  <a:cs typeface="+mn-cs"/>
                </a:rPr>
                <a:t>GFE Coordinating Task</a:t>
              </a:r>
            </a:p>
          </p:txBody>
        </p:sp>
        <p:sp>
          <p:nvSpPr>
            <p:cNvPr id="65" name="Alternate Process 23">
              <a:extLst>
                <a:ext uri="{FF2B5EF4-FFF2-40B4-BE49-F238E27FC236}">
                  <a16:creationId xmlns:a16="http://schemas.microsoft.com/office/drawing/2014/main" id="{E15B7E0A-02BF-E873-6020-887F90EE82B4}"/>
                </a:ext>
              </a:extLst>
            </p:cNvPr>
            <p:cNvSpPr/>
            <p:nvPr/>
          </p:nvSpPr>
          <p:spPr>
            <a:xfrm>
              <a:off x="3834040" y="2482565"/>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Request Information Bundle</a:t>
              </a:r>
            </a:p>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900" b="1" i="1" u="none" strike="noStrike" kern="0" cap="none" spc="0" normalizeH="0" baseline="0" noProof="0" dirty="0">
                  <a:ln>
                    <a:noFill/>
                  </a:ln>
                  <a:solidFill>
                    <a:prstClr val="white"/>
                  </a:solidFill>
                  <a:effectLst/>
                  <a:uLnTx/>
                  <a:uFillTx/>
                  <a:latin typeface="Arial" panose="020B0604020202020204"/>
                  <a:ea typeface="+mn-ea"/>
                  <a:cs typeface="+mn-cs"/>
                </a:rPr>
                <a:t>General</a:t>
              </a:r>
            </a:p>
          </p:txBody>
        </p:sp>
      </p:grpSp>
      <p:grpSp>
        <p:nvGrpSpPr>
          <p:cNvPr id="71" name="Group 70">
            <a:extLst>
              <a:ext uri="{FF2B5EF4-FFF2-40B4-BE49-F238E27FC236}">
                <a16:creationId xmlns:a16="http://schemas.microsoft.com/office/drawing/2014/main" id="{9596D454-CF02-C4BE-54B2-341D65FD5275}"/>
              </a:ext>
            </a:extLst>
          </p:cNvPr>
          <p:cNvGrpSpPr/>
          <p:nvPr/>
        </p:nvGrpSpPr>
        <p:grpSpPr>
          <a:xfrm>
            <a:off x="732411" y="4146318"/>
            <a:ext cx="1808631" cy="1165559"/>
            <a:chOff x="2548748" y="3804195"/>
            <a:chExt cx="1808631" cy="1165559"/>
          </a:xfrm>
        </p:grpSpPr>
        <p:sp>
          <p:nvSpPr>
            <p:cNvPr id="12" name="Alternate Process 30">
              <a:extLst>
                <a:ext uri="{FF2B5EF4-FFF2-40B4-BE49-F238E27FC236}">
                  <a16:creationId xmlns:a16="http://schemas.microsoft.com/office/drawing/2014/main" id="{2C156C8A-67C0-B514-0A31-A83722F93866}"/>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0" name="Alternate Process 23">
              <a:extLst>
                <a:ext uri="{FF2B5EF4-FFF2-40B4-BE49-F238E27FC236}">
                  <a16:creationId xmlns:a16="http://schemas.microsoft.com/office/drawing/2014/main" id="{7E6E28A1-9C6B-8637-51D5-FC8EB93B7B28}"/>
                </a:ext>
              </a:extLst>
            </p:cNvPr>
            <p:cNvSpPr/>
            <p:nvPr/>
          </p:nvSpPr>
          <p:spPr>
            <a:xfrm>
              <a:off x="2642265" y="4276402"/>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Request Information Bundle</a:t>
              </a:r>
            </a:p>
            <a:p>
              <a:pPr algn="ctr" defTabSz="685748">
                <a:defRPr/>
              </a:pPr>
              <a:r>
                <a:rPr lang="en-US" sz="900" b="1" i="1" kern="0" dirty="0">
                  <a:solidFill>
                    <a:prstClr val="white"/>
                  </a:solidFill>
                  <a:latin typeface="Arial" panose="020B0604020202020204"/>
                </a:rPr>
                <a:t>Provider Specific</a:t>
              </a:r>
            </a:p>
          </p:txBody>
        </p:sp>
      </p:grpSp>
      <p:grpSp>
        <p:nvGrpSpPr>
          <p:cNvPr id="72" name="Group 71">
            <a:extLst>
              <a:ext uri="{FF2B5EF4-FFF2-40B4-BE49-F238E27FC236}">
                <a16:creationId xmlns:a16="http://schemas.microsoft.com/office/drawing/2014/main" id="{F1492C3A-ADE8-2CF1-ECE8-302E16159413}"/>
              </a:ext>
            </a:extLst>
          </p:cNvPr>
          <p:cNvGrpSpPr/>
          <p:nvPr/>
        </p:nvGrpSpPr>
        <p:grpSpPr>
          <a:xfrm>
            <a:off x="2952562" y="4151515"/>
            <a:ext cx="1808631" cy="1165559"/>
            <a:chOff x="2548748" y="3804195"/>
            <a:chExt cx="1808631" cy="1165559"/>
          </a:xfrm>
        </p:grpSpPr>
        <p:sp>
          <p:nvSpPr>
            <p:cNvPr id="73" name="Alternate Process 30">
              <a:extLst>
                <a:ext uri="{FF2B5EF4-FFF2-40B4-BE49-F238E27FC236}">
                  <a16:creationId xmlns:a16="http://schemas.microsoft.com/office/drawing/2014/main" id="{0B1D441B-FD65-EF9D-7DC1-F04E857B569B}"/>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4" name="Alternate Process 23">
              <a:extLst>
                <a:ext uri="{FF2B5EF4-FFF2-40B4-BE49-F238E27FC236}">
                  <a16:creationId xmlns:a16="http://schemas.microsoft.com/office/drawing/2014/main" id="{477697EC-102D-41CD-1947-C28E817B2872}"/>
                </a:ext>
              </a:extLst>
            </p:cNvPr>
            <p:cNvSpPr/>
            <p:nvPr/>
          </p:nvSpPr>
          <p:spPr>
            <a:xfrm>
              <a:off x="2641235" y="4273150"/>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Request Information Bundle</a:t>
              </a:r>
            </a:p>
            <a:p>
              <a:pPr algn="ctr" defTabSz="685748">
                <a:defRPr/>
              </a:pPr>
              <a:r>
                <a:rPr lang="en-US" sz="900" b="1" i="1" kern="0" dirty="0">
                  <a:solidFill>
                    <a:prstClr val="white"/>
                  </a:solidFill>
                  <a:latin typeface="Arial" panose="020B0604020202020204"/>
                </a:rPr>
                <a:t>Provider Specific</a:t>
              </a:r>
            </a:p>
          </p:txBody>
        </p:sp>
      </p:grpSp>
      <p:grpSp>
        <p:nvGrpSpPr>
          <p:cNvPr id="75" name="Group 74">
            <a:extLst>
              <a:ext uri="{FF2B5EF4-FFF2-40B4-BE49-F238E27FC236}">
                <a16:creationId xmlns:a16="http://schemas.microsoft.com/office/drawing/2014/main" id="{BC7D75B5-1C16-0F20-6B4C-1CCFE25F0928}"/>
              </a:ext>
            </a:extLst>
          </p:cNvPr>
          <p:cNvGrpSpPr/>
          <p:nvPr/>
        </p:nvGrpSpPr>
        <p:grpSpPr>
          <a:xfrm>
            <a:off x="5172713" y="4154263"/>
            <a:ext cx="1808631" cy="1165559"/>
            <a:chOff x="2548748" y="3804195"/>
            <a:chExt cx="1808631" cy="1165559"/>
          </a:xfrm>
        </p:grpSpPr>
        <p:sp>
          <p:nvSpPr>
            <p:cNvPr id="76" name="Alternate Process 30">
              <a:extLst>
                <a:ext uri="{FF2B5EF4-FFF2-40B4-BE49-F238E27FC236}">
                  <a16:creationId xmlns:a16="http://schemas.microsoft.com/office/drawing/2014/main" id="{46E920B1-5624-2340-BD3E-46803E20E82F}"/>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7" name="Alternate Process 23">
              <a:extLst>
                <a:ext uri="{FF2B5EF4-FFF2-40B4-BE49-F238E27FC236}">
                  <a16:creationId xmlns:a16="http://schemas.microsoft.com/office/drawing/2014/main" id="{30565AAC-65AE-6B87-9054-A398FA3820F4}"/>
                </a:ext>
              </a:extLst>
            </p:cNvPr>
            <p:cNvSpPr/>
            <p:nvPr/>
          </p:nvSpPr>
          <p:spPr>
            <a:xfrm>
              <a:off x="2639010" y="4270402"/>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Request Information Bundle</a:t>
              </a:r>
            </a:p>
            <a:p>
              <a:pPr algn="ctr" defTabSz="685748">
                <a:defRPr/>
              </a:pPr>
              <a:r>
                <a:rPr lang="en-US" sz="900" b="1" i="1" kern="0" dirty="0">
                  <a:solidFill>
                    <a:prstClr val="white"/>
                  </a:solidFill>
                  <a:latin typeface="Arial" panose="020B0604020202020204"/>
                </a:rPr>
                <a:t>Provider Specific</a:t>
              </a:r>
            </a:p>
          </p:txBody>
        </p:sp>
      </p:grpSp>
      <p:sp>
        <p:nvSpPr>
          <p:cNvPr id="80" name="Alternate Process 30">
            <a:extLst>
              <a:ext uri="{FF2B5EF4-FFF2-40B4-BE49-F238E27FC236}">
                <a16:creationId xmlns:a16="http://schemas.microsoft.com/office/drawing/2014/main" id="{1D209635-9617-E531-956B-D3D86D5E2BD4}"/>
              </a:ext>
            </a:extLst>
          </p:cNvPr>
          <p:cNvSpPr/>
          <p:nvPr/>
        </p:nvSpPr>
        <p:spPr>
          <a:xfrm>
            <a:off x="5172713" y="5620455"/>
            <a:ext cx="1808631" cy="700505"/>
          </a:xfrm>
          <a:prstGeom prst="flowChartAlternateProcess">
            <a:avLst/>
          </a:prstGeom>
          <a:solidFill>
            <a:schemeClr val="accent5">
              <a:alpha val="32000"/>
            </a:schemeClr>
          </a:solidFill>
          <a:ln w="22225">
            <a:solidFill>
              <a:schemeClr val="accent5">
                <a:shade val="15000"/>
                <a:alpha val="32000"/>
              </a:schemeClr>
            </a:solidFill>
            <a:prstDash val="sysDash"/>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900" b="1" i="1" kern="0" dirty="0">
                <a:solidFill>
                  <a:prstClr val="white"/>
                </a:solidFill>
                <a:latin typeface="Arial" panose="020B0604020202020204"/>
              </a:rPr>
              <a:t>(Practitioner/ </a:t>
            </a:r>
            <a:r>
              <a:rPr lang="en-US" sz="900" b="1" i="1" kern="0" dirty="0" err="1">
                <a:solidFill>
                  <a:prstClr val="white"/>
                </a:solidFill>
                <a:latin typeface="Arial" panose="020B0604020202020204"/>
              </a:rPr>
              <a:t>PractitionerRole</a:t>
            </a:r>
            <a:r>
              <a:rPr lang="en-US" sz="900" b="1" i="1" kern="0" dirty="0">
                <a:solidFill>
                  <a:prstClr val="white"/>
                </a:solidFill>
                <a:latin typeface="Arial" panose="020B0604020202020204"/>
              </a:rPr>
              <a:t>/Organization)</a:t>
            </a:r>
            <a:endParaRPr kumimoji="0" lang="en-US" sz="9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cxnSp>
        <p:nvCxnSpPr>
          <p:cNvPr id="81" name="Straight Arrow Connector 80">
            <a:extLst>
              <a:ext uri="{FF2B5EF4-FFF2-40B4-BE49-F238E27FC236}">
                <a16:creationId xmlns:a16="http://schemas.microsoft.com/office/drawing/2014/main" id="{BA35F3AD-F9C7-160B-211E-960C1A851E95}"/>
              </a:ext>
            </a:extLst>
          </p:cNvPr>
          <p:cNvCxnSpPr>
            <a:cxnSpLocks/>
            <a:stCxn id="12" idx="2"/>
          </p:cNvCxnSpPr>
          <p:nvPr/>
        </p:nvCxnSpPr>
        <p:spPr>
          <a:xfrm>
            <a:off x="1636727" y="5311877"/>
            <a:ext cx="0" cy="30583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DE86C95E-C4F0-25E0-DA2D-27F1E1CE88A7}"/>
              </a:ext>
            </a:extLst>
          </p:cNvPr>
          <p:cNvCxnSpPr>
            <a:cxnSpLocks/>
          </p:cNvCxnSpPr>
          <p:nvPr/>
        </p:nvCxnSpPr>
        <p:spPr>
          <a:xfrm>
            <a:off x="3935168" y="5319822"/>
            <a:ext cx="0" cy="29788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45824B18-6465-C20D-C191-0544811AD277}"/>
              </a:ext>
            </a:extLst>
          </p:cNvPr>
          <p:cNvCxnSpPr>
            <a:cxnSpLocks/>
            <a:stCxn id="76" idx="2"/>
            <a:endCxn id="80" idx="0"/>
          </p:cNvCxnSpPr>
          <p:nvPr/>
        </p:nvCxnSpPr>
        <p:spPr>
          <a:xfrm>
            <a:off x="6077029" y="5319822"/>
            <a:ext cx="0" cy="300633"/>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5" name="Text Placeholder 9">
            <a:extLst>
              <a:ext uri="{FF2B5EF4-FFF2-40B4-BE49-F238E27FC236}">
                <a16:creationId xmlns:a16="http://schemas.microsoft.com/office/drawing/2014/main" id="{3E40CF31-F28A-0160-F46F-A9BD5AFED0A1}"/>
              </a:ext>
            </a:extLst>
          </p:cNvPr>
          <p:cNvSpPr txBox="1">
            <a:spLocks/>
          </p:cNvSpPr>
          <p:nvPr/>
        </p:nvSpPr>
        <p:spPr>
          <a:xfrm>
            <a:off x="7885660" y="1354048"/>
            <a:ext cx="3953061" cy="5354141"/>
          </a:xfrm>
          <a:prstGeom prst="rect">
            <a:avLst/>
          </a:prstGeom>
        </p:spPr>
        <p:txBody>
          <a:bodyPr lIns="91440" tIns="45720" rIns="91440" bIns="45720" anchor="t"/>
          <a:lstStyle>
            <a:lvl1pPr marL="228600" indent="-228600" algn="l" defTabSz="914400" rtl="0" eaLnBrk="1" latinLnBrk="0" hangingPunct="1">
              <a:lnSpc>
                <a:spcPct val="100000"/>
              </a:lnSpc>
              <a:spcBef>
                <a:spcPts val="1000"/>
              </a:spcBef>
              <a:buClr>
                <a:schemeClr val="bg2"/>
              </a:buClr>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Clr>
                <a:schemeClr val="accent1"/>
              </a:buClr>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Clr>
                <a:schemeClr val="accent3"/>
              </a:buClr>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Clr>
                <a:schemeClr val="accent4"/>
              </a:buClr>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Clr>
                <a:schemeClr val="bg2"/>
              </a:buClr>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US" dirty="0">
                <a:latin typeface="Calibri" panose="020F0502020204030204" pitchFamily="34" charset="0"/>
                <a:cs typeface="Calibri" panose="020F0502020204030204" pitchFamily="34" charset="0"/>
              </a:rPr>
              <a:t>Submitting as a bundle is recommended, but not required.</a:t>
            </a:r>
          </a:p>
          <a:p>
            <a:pPr marL="342900" indent="-342900">
              <a:buFont typeface="+mj-lt"/>
              <a:buAutoNum type="arabicPeriod"/>
            </a:pPr>
            <a:r>
              <a:rPr lang="en-US" dirty="0">
                <a:latin typeface="Calibri" panose="020F0502020204030204" pitchFamily="34" charset="0"/>
                <a:cs typeface="Calibri" panose="020F0502020204030204" pitchFamily="34" charset="0"/>
              </a:rPr>
              <a:t>All Organization and Practitioner Resources pointed to by Tasks reside on the Coordinating Platform.</a:t>
            </a:r>
          </a:p>
          <a:p>
            <a:pPr marL="342900" indent="-342900">
              <a:buFont typeface="+mj-lt"/>
              <a:buAutoNum type="arabicPeriod"/>
            </a:pPr>
            <a:r>
              <a:rPr lang="en-US" dirty="0">
                <a:latin typeface="Calibri" panose="020F0502020204030204" pitchFamily="34" charset="0"/>
                <a:cs typeface="Calibri" panose="020F0502020204030204" pitchFamily="34" charset="0"/>
              </a:rPr>
              <a:t>Provider Specific GFE Request Information Bundles (information and context about what is being requested) can be contained in the </a:t>
            </a:r>
            <a:r>
              <a:rPr lang="en-US" dirty="0" err="1">
                <a:latin typeface="Calibri" panose="020F0502020204030204" pitchFamily="34" charset="0"/>
                <a:cs typeface="Calibri" panose="020F0502020204030204" pitchFamily="34" charset="0"/>
              </a:rPr>
              <a:t>Task.input</a:t>
            </a:r>
            <a:r>
              <a:rPr lang="en-US" dirty="0">
                <a:latin typeface="Calibri" panose="020F0502020204030204" pitchFamily="34" charset="0"/>
                <a:cs typeface="Calibri" panose="020F0502020204030204" pitchFamily="34" charset="0"/>
              </a:rPr>
              <a:t> (preferred) or references a Bundle that is stored on the Coordination Platform (or being written to through the Request Bundle).</a:t>
            </a:r>
          </a:p>
          <a:p>
            <a:pPr marL="342900" indent="-342900">
              <a:buFont typeface="+mj-lt"/>
              <a:buAutoNum type="arabicPeriod"/>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1365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07B722D-EA13-2FE2-AE23-4132E13F5D8D}"/>
              </a:ext>
            </a:extLst>
          </p:cNvPr>
          <p:cNvSpPr/>
          <p:nvPr/>
        </p:nvSpPr>
        <p:spPr>
          <a:xfrm>
            <a:off x="6008395" y="1185522"/>
            <a:ext cx="1911906" cy="4910361"/>
          </a:xfrm>
          <a:prstGeom prst="rect">
            <a:avLst/>
          </a:prstGeom>
          <a:ln w="22225"/>
        </p:spPr>
        <p:style>
          <a:lnRef idx="1">
            <a:schemeClr val="dk1"/>
          </a:lnRef>
          <a:fillRef idx="2">
            <a:schemeClr val="dk1"/>
          </a:fillRef>
          <a:effectRef idx="1">
            <a:schemeClr val="dk1"/>
          </a:effectRef>
          <a:fontRef idx="minor">
            <a:schemeClr val="dk1"/>
          </a:fontRef>
        </p:style>
        <p:txBody>
          <a:bodyPr rtlCol="0" anchor="t" anchorCtr="0"/>
          <a:lstStyle/>
          <a:p>
            <a:pPr algn="ctr"/>
            <a:r>
              <a:rPr lang="en-US" b="1" dirty="0">
                <a:solidFill>
                  <a:schemeClr val="bg1"/>
                </a:solidFill>
              </a:rPr>
              <a:t>Coordination Platform</a:t>
            </a:r>
          </a:p>
        </p:txBody>
      </p:sp>
      <p:sp>
        <p:nvSpPr>
          <p:cNvPr id="2" name="Slide Number Placeholder 1">
            <a:extLst>
              <a:ext uri="{FF2B5EF4-FFF2-40B4-BE49-F238E27FC236}">
                <a16:creationId xmlns:a16="http://schemas.microsoft.com/office/drawing/2014/main" id="{3DB3CCA4-389C-9B17-DA36-024D69C0C770}"/>
              </a:ext>
            </a:extLst>
          </p:cNvPr>
          <p:cNvSpPr>
            <a:spLocks noGrp="1"/>
          </p:cNvSpPr>
          <p:nvPr>
            <p:ph type="sldNum" sz="quarter" idx="12"/>
          </p:nvPr>
        </p:nvSpPr>
        <p:spPr/>
        <p:txBody>
          <a:bodyPr/>
          <a:lstStyle/>
          <a:p>
            <a:fld id="{B4887C3B-057F-4D1D-8672-DA58E661878F}" type="slidenum">
              <a:rPr lang="en-US" smtClean="0"/>
              <a:pPr/>
              <a:t>5</a:t>
            </a:fld>
            <a:endParaRPr lang="en-US"/>
          </a:p>
        </p:txBody>
      </p:sp>
      <p:sp>
        <p:nvSpPr>
          <p:cNvPr id="6" name="Text Placeholder 5">
            <a:extLst>
              <a:ext uri="{FF2B5EF4-FFF2-40B4-BE49-F238E27FC236}">
                <a16:creationId xmlns:a16="http://schemas.microsoft.com/office/drawing/2014/main" id="{C2BA5D6F-9362-B28E-C0E5-3AF72807391B}"/>
              </a:ext>
            </a:extLst>
          </p:cNvPr>
          <p:cNvSpPr>
            <a:spLocks noGrp="1"/>
          </p:cNvSpPr>
          <p:nvPr>
            <p:ph type="body" sz="quarter" idx="13"/>
          </p:nvPr>
        </p:nvSpPr>
        <p:spPr/>
        <p:txBody>
          <a:bodyPr/>
          <a:lstStyle/>
          <a:p>
            <a:r>
              <a:rPr lang="en-US" dirty="0"/>
              <a:t>GFE Coordination Request Structure</a:t>
            </a:r>
          </a:p>
        </p:txBody>
      </p:sp>
      <p:sp>
        <p:nvSpPr>
          <p:cNvPr id="8" name="Alternate Process 3">
            <a:extLst>
              <a:ext uri="{FF2B5EF4-FFF2-40B4-BE49-F238E27FC236}">
                <a16:creationId xmlns:a16="http://schemas.microsoft.com/office/drawing/2014/main" id="{596350D3-D9BA-D300-1D47-A83AE923D652}"/>
              </a:ext>
            </a:extLst>
          </p:cNvPr>
          <p:cNvSpPr/>
          <p:nvPr/>
        </p:nvSpPr>
        <p:spPr>
          <a:xfrm>
            <a:off x="49559" y="1189730"/>
            <a:ext cx="5658424" cy="4910361"/>
          </a:xfrm>
          <a:prstGeom prst="roundRect">
            <a:avLst>
              <a:gd name="adj" fmla="val 5164"/>
            </a:avLst>
          </a:prstGeom>
          <a:solidFill>
            <a:srgbClr val="DFD5A9">
              <a:lumMod val="20000"/>
              <a:lumOff val="80000"/>
            </a:srgbClr>
          </a:solidFill>
          <a:ln w="28575" cap="flat" cmpd="sng" algn="ctr">
            <a:solidFill>
              <a:schemeClr val="accent2">
                <a:lumMod val="75000"/>
              </a:schemeClr>
            </a:solidFill>
            <a:prstDash val="solid"/>
            <a:miter lim="800000"/>
          </a:ln>
          <a:effectLst/>
        </p:spPr>
        <p:txBody>
          <a:bodyPr t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Arial" panose="020B0604020202020204"/>
                <a:ea typeface="+mn-ea"/>
                <a:cs typeface="+mn-cs"/>
              </a:rPr>
              <a:t>GFE Coordination Bundle</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i="1" kern="0" dirty="0">
                <a:latin typeface="Arial" panose="020B0604020202020204"/>
              </a:rPr>
              <a:t>(type = transaction)</a:t>
            </a:r>
            <a:endParaRPr kumimoji="0" lang="en-US" sz="1050" b="0" i="1" u="none" strike="noStrike" kern="0" cap="none" spc="0" normalizeH="0" baseline="0" noProof="0" dirty="0">
              <a:ln>
                <a:noFill/>
              </a:ln>
              <a:effectLst/>
              <a:uLnTx/>
              <a:uFillTx/>
              <a:latin typeface="Arial" panose="020B0604020202020204"/>
              <a:ea typeface="+mn-ea"/>
              <a:cs typeface="+mn-cs"/>
            </a:endParaRPr>
          </a:p>
        </p:txBody>
      </p:sp>
      <p:cxnSp>
        <p:nvCxnSpPr>
          <p:cNvPr id="39" name="Straight Arrow Connector 38">
            <a:extLst>
              <a:ext uri="{FF2B5EF4-FFF2-40B4-BE49-F238E27FC236}">
                <a16:creationId xmlns:a16="http://schemas.microsoft.com/office/drawing/2014/main" id="{07D3CE95-4BE1-10CE-E4AD-322689AE14F0}"/>
              </a:ext>
            </a:extLst>
          </p:cNvPr>
          <p:cNvCxnSpPr>
            <a:cxnSpLocks/>
            <a:stCxn id="12" idx="0"/>
            <a:endCxn id="10" idx="2"/>
          </p:cNvCxnSpPr>
          <p:nvPr/>
        </p:nvCxnSpPr>
        <p:spPr>
          <a:xfrm flipV="1">
            <a:off x="1020140" y="3716602"/>
            <a:ext cx="1856376" cy="429287"/>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C16405B-B818-A781-891B-61E6621CC57B}"/>
              </a:ext>
            </a:extLst>
          </p:cNvPr>
          <p:cNvCxnSpPr>
            <a:cxnSpLocks/>
            <a:stCxn id="73" idx="0"/>
            <a:endCxn id="10" idx="2"/>
          </p:cNvCxnSpPr>
          <p:nvPr/>
        </p:nvCxnSpPr>
        <p:spPr>
          <a:xfrm flipH="1" flipV="1">
            <a:off x="2876516" y="3716602"/>
            <a:ext cx="1032" cy="429288"/>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0F44B40-3CC5-D390-050E-D62EBC83EF68}"/>
              </a:ext>
            </a:extLst>
          </p:cNvPr>
          <p:cNvCxnSpPr>
            <a:cxnSpLocks/>
            <a:stCxn id="76" idx="0"/>
            <a:endCxn id="10" idx="2"/>
          </p:cNvCxnSpPr>
          <p:nvPr/>
        </p:nvCxnSpPr>
        <p:spPr>
          <a:xfrm flipH="1" flipV="1">
            <a:off x="2876516" y="3716602"/>
            <a:ext cx="1863130" cy="429289"/>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Alternate Process 30">
            <a:extLst>
              <a:ext uri="{FF2B5EF4-FFF2-40B4-BE49-F238E27FC236}">
                <a16:creationId xmlns:a16="http://schemas.microsoft.com/office/drawing/2014/main" id="{D31F6B59-D937-8222-B0EB-5F3181780A98}"/>
              </a:ext>
            </a:extLst>
          </p:cNvPr>
          <p:cNvSpPr/>
          <p:nvPr/>
        </p:nvSpPr>
        <p:spPr>
          <a:xfrm>
            <a:off x="6163312" y="4220113"/>
            <a:ext cx="1629839" cy="512028"/>
          </a:xfrm>
          <a:prstGeom prst="flowChartAlternateProcess">
            <a:avLst/>
          </a:prstGeom>
          <a:solidFill>
            <a:srgbClr val="A91F24"/>
          </a:solidFill>
          <a:ln w="22225">
            <a:solidFill>
              <a:schemeClr val="accent5">
                <a:shade val="15000"/>
              </a:schemeClr>
            </a:solidFill>
            <a:prstDash val="solid"/>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800" b="1" i="1" kern="0" dirty="0">
                <a:solidFill>
                  <a:prstClr val="white"/>
                </a:solidFill>
                <a:latin typeface="Arial" panose="020B0604020202020204"/>
              </a:rPr>
              <a:t>(Practitioner/ </a:t>
            </a:r>
            <a:r>
              <a:rPr lang="en-US" sz="800" b="1" i="1" kern="0" dirty="0" err="1">
                <a:solidFill>
                  <a:prstClr val="white"/>
                </a:solidFill>
                <a:latin typeface="Arial" panose="020B0604020202020204"/>
              </a:rPr>
              <a:t>PractitionerRole</a:t>
            </a:r>
            <a:r>
              <a:rPr lang="en-US" sz="800" b="1" i="1" kern="0" dirty="0">
                <a:solidFill>
                  <a:prstClr val="white"/>
                </a:solidFill>
                <a:latin typeface="Arial" panose="020B0604020202020204"/>
              </a:rPr>
              <a:t>/Organization)</a:t>
            </a:r>
            <a:endParaRPr kumimoji="0" lang="en-US" sz="8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30" name="Alternate Process 30">
            <a:extLst>
              <a:ext uri="{FF2B5EF4-FFF2-40B4-BE49-F238E27FC236}">
                <a16:creationId xmlns:a16="http://schemas.microsoft.com/office/drawing/2014/main" id="{C3C7A52C-009C-67CB-C832-11136C183665}"/>
              </a:ext>
            </a:extLst>
          </p:cNvPr>
          <p:cNvSpPr/>
          <p:nvPr/>
        </p:nvSpPr>
        <p:spPr>
          <a:xfrm>
            <a:off x="6163310" y="2810511"/>
            <a:ext cx="1629839" cy="700505"/>
          </a:xfrm>
          <a:prstGeom prst="flowChartAlternateProcess">
            <a:avLst/>
          </a:prstGeom>
          <a:solidFill>
            <a:schemeClr val="accent1"/>
          </a:solidFill>
          <a:ln w="22225">
            <a:solidFill>
              <a:schemeClr val="accent5">
                <a:shade val="1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Requester </a:t>
            </a:r>
            <a:r>
              <a:rPr lang="en-US" sz="1050" b="1" i="1" kern="0" dirty="0">
                <a:solidFill>
                  <a:prstClr val="white"/>
                </a:solidFill>
                <a:latin typeface="Arial" panose="020B0604020202020204"/>
              </a:rPr>
              <a:t>(Practitioner /Organization)</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cxnSp>
        <p:nvCxnSpPr>
          <p:cNvPr id="32" name="Straight Arrow Connector 31">
            <a:extLst>
              <a:ext uri="{FF2B5EF4-FFF2-40B4-BE49-F238E27FC236}">
                <a16:creationId xmlns:a16="http://schemas.microsoft.com/office/drawing/2014/main" id="{91D27E1C-3996-812F-4A49-9D4892E01B10}"/>
              </a:ext>
            </a:extLst>
          </p:cNvPr>
          <p:cNvCxnSpPr>
            <a:cxnSpLocks/>
            <a:stCxn id="10" idx="3"/>
            <a:endCxn id="30" idx="1"/>
          </p:cNvCxnSpPr>
          <p:nvPr/>
        </p:nvCxnSpPr>
        <p:spPr>
          <a:xfrm flipV="1">
            <a:off x="5053473" y="3160764"/>
            <a:ext cx="1109837" cy="1"/>
          </a:xfrm>
          <a:prstGeom prst="straightConnector1">
            <a:avLst/>
          </a:prstGeom>
          <a:ln w="22225">
            <a:prstDash val="dash"/>
            <a:tailEnd type="triangle"/>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762B4139-B332-8EAC-8D37-2B0BC4A5C53A}"/>
              </a:ext>
            </a:extLst>
          </p:cNvPr>
          <p:cNvGrpSpPr/>
          <p:nvPr/>
        </p:nvGrpSpPr>
        <p:grpSpPr>
          <a:xfrm>
            <a:off x="699559" y="2604927"/>
            <a:ext cx="4353914" cy="1111675"/>
            <a:chOff x="2467881" y="1998529"/>
            <a:chExt cx="4353914" cy="1111675"/>
          </a:xfrm>
        </p:grpSpPr>
        <p:sp>
          <p:nvSpPr>
            <p:cNvPr id="10" name="Alternate Process 23">
              <a:extLst>
                <a:ext uri="{FF2B5EF4-FFF2-40B4-BE49-F238E27FC236}">
                  <a16:creationId xmlns:a16="http://schemas.microsoft.com/office/drawing/2014/main" id="{AACDE751-33E1-8C35-AC31-B9DDB2D9FA05}"/>
                </a:ext>
              </a:extLst>
            </p:cNvPr>
            <p:cNvSpPr/>
            <p:nvPr/>
          </p:nvSpPr>
          <p:spPr>
            <a:xfrm>
              <a:off x="2467881" y="1998529"/>
              <a:ext cx="4353914" cy="1111675"/>
            </a:xfrm>
            <a:prstGeom prst="flowChartAlternateProcess">
              <a:avLst/>
            </a:prstGeom>
            <a:ln/>
          </p:spPr>
          <p:style>
            <a:lnRef idx="2">
              <a:schemeClr val="accent4">
                <a:shade val="15000"/>
              </a:schemeClr>
            </a:lnRef>
            <a:fillRef idx="1">
              <a:schemeClr val="accent4"/>
            </a:fillRef>
            <a:effectRef idx="0">
              <a:schemeClr val="accent4"/>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a:ea typeface="+mn-ea"/>
                  <a:cs typeface="+mn-cs"/>
                </a:rPr>
                <a:t>GFE Coordination Task</a:t>
              </a:r>
            </a:p>
          </p:txBody>
        </p:sp>
        <p:sp>
          <p:nvSpPr>
            <p:cNvPr id="65" name="Alternate Process 23">
              <a:extLst>
                <a:ext uri="{FF2B5EF4-FFF2-40B4-BE49-F238E27FC236}">
                  <a16:creationId xmlns:a16="http://schemas.microsoft.com/office/drawing/2014/main" id="{E15B7E0A-02BF-E873-6020-887F90EE82B4}"/>
                </a:ext>
              </a:extLst>
            </p:cNvPr>
            <p:cNvSpPr/>
            <p:nvPr/>
          </p:nvSpPr>
          <p:spPr>
            <a:xfrm>
              <a:off x="3806046" y="2442247"/>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900" b="1" i="1" u="none" strike="noStrike" kern="0" cap="none" spc="0" normalizeH="0" baseline="0" noProof="0" dirty="0">
                  <a:ln>
                    <a:noFill/>
                  </a:ln>
                  <a:solidFill>
                    <a:prstClr val="white"/>
                  </a:solidFill>
                  <a:effectLst/>
                  <a:uLnTx/>
                  <a:uFillTx/>
                  <a:latin typeface="Arial" panose="020B0604020202020204"/>
                  <a:ea typeface="+mn-ea"/>
                  <a:cs typeface="+mn-cs"/>
                </a:rPr>
                <a:t>General</a:t>
              </a:r>
            </a:p>
          </p:txBody>
        </p:sp>
      </p:grpSp>
      <p:grpSp>
        <p:nvGrpSpPr>
          <p:cNvPr id="71" name="Group 70">
            <a:extLst>
              <a:ext uri="{FF2B5EF4-FFF2-40B4-BE49-F238E27FC236}">
                <a16:creationId xmlns:a16="http://schemas.microsoft.com/office/drawing/2014/main" id="{9596D454-CF02-C4BE-54B2-341D65FD5275}"/>
              </a:ext>
            </a:extLst>
          </p:cNvPr>
          <p:cNvGrpSpPr/>
          <p:nvPr/>
        </p:nvGrpSpPr>
        <p:grpSpPr>
          <a:xfrm>
            <a:off x="115824" y="4145889"/>
            <a:ext cx="1808631" cy="1165559"/>
            <a:chOff x="2548748" y="3804195"/>
            <a:chExt cx="1808631" cy="1165559"/>
          </a:xfrm>
        </p:grpSpPr>
        <p:sp>
          <p:nvSpPr>
            <p:cNvPr id="12" name="Alternate Process 30">
              <a:extLst>
                <a:ext uri="{FF2B5EF4-FFF2-40B4-BE49-F238E27FC236}">
                  <a16:creationId xmlns:a16="http://schemas.microsoft.com/office/drawing/2014/main" id="{2C156C8A-67C0-B514-0A31-A83722F93866}"/>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0" name="Alternate Process 23">
              <a:extLst>
                <a:ext uri="{FF2B5EF4-FFF2-40B4-BE49-F238E27FC236}">
                  <a16:creationId xmlns:a16="http://schemas.microsoft.com/office/drawing/2014/main" id="{7E6E28A1-9C6B-8637-51D5-FC8EB93B7B28}"/>
                </a:ext>
              </a:extLst>
            </p:cNvPr>
            <p:cNvSpPr/>
            <p:nvPr/>
          </p:nvSpPr>
          <p:spPr>
            <a:xfrm>
              <a:off x="2642265" y="4276402"/>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algn="ctr" defTabSz="685748">
                <a:defRPr/>
              </a:pPr>
              <a:r>
                <a:rPr lang="en-US" sz="900" b="1" i="1" kern="0" dirty="0">
                  <a:solidFill>
                    <a:prstClr val="white"/>
                  </a:solidFill>
                  <a:latin typeface="Arial" panose="020B0604020202020204"/>
                </a:rPr>
                <a:t>Provider Specific</a:t>
              </a:r>
            </a:p>
          </p:txBody>
        </p:sp>
      </p:grpSp>
      <p:grpSp>
        <p:nvGrpSpPr>
          <p:cNvPr id="72" name="Group 71">
            <a:extLst>
              <a:ext uri="{FF2B5EF4-FFF2-40B4-BE49-F238E27FC236}">
                <a16:creationId xmlns:a16="http://schemas.microsoft.com/office/drawing/2014/main" id="{F1492C3A-ADE8-2CF1-ECE8-302E16159413}"/>
              </a:ext>
            </a:extLst>
          </p:cNvPr>
          <p:cNvGrpSpPr/>
          <p:nvPr/>
        </p:nvGrpSpPr>
        <p:grpSpPr>
          <a:xfrm>
            <a:off x="1973232" y="4145890"/>
            <a:ext cx="1808631" cy="1165559"/>
            <a:chOff x="2548748" y="3804195"/>
            <a:chExt cx="1808631" cy="1165559"/>
          </a:xfrm>
        </p:grpSpPr>
        <p:sp>
          <p:nvSpPr>
            <p:cNvPr id="73" name="Alternate Process 30">
              <a:extLst>
                <a:ext uri="{FF2B5EF4-FFF2-40B4-BE49-F238E27FC236}">
                  <a16:creationId xmlns:a16="http://schemas.microsoft.com/office/drawing/2014/main" id="{0B1D441B-FD65-EF9D-7DC1-F04E857B569B}"/>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4" name="Alternate Process 23">
              <a:extLst>
                <a:ext uri="{FF2B5EF4-FFF2-40B4-BE49-F238E27FC236}">
                  <a16:creationId xmlns:a16="http://schemas.microsoft.com/office/drawing/2014/main" id="{477697EC-102D-41CD-1947-C28E817B2872}"/>
                </a:ext>
              </a:extLst>
            </p:cNvPr>
            <p:cNvSpPr/>
            <p:nvPr/>
          </p:nvSpPr>
          <p:spPr>
            <a:xfrm>
              <a:off x="2641235" y="4273150"/>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algn="ctr" defTabSz="685748">
                <a:defRPr/>
              </a:pPr>
              <a:r>
                <a:rPr lang="en-US" sz="900" b="1" i="1" kern="0" dirty="0">
                  <a:solidFill>
                    <a:prstClr val="white"/>
                  </a:solidFill>
                  <a:latin typeface="Arial" panose="020B0604020202020204"/>
                </a:rPr>
                <a:t>Provider Specific</a:t>
              </a:r>
            </a:p>
          </p:txBody>
        </p:sp>
      </p:grpSp>
      <p:grpSp>
        <p:nvGrpSpPr>
          <p:cNvPr id="75" name="Group 74">
            <a:extLst>
              <a:ext uri="{FF2B5EF4-FFF2-40B4-BE49-F238E27FC236}">
                <a16:creationId xmlns:a16="http://schemas.microsoft.com/office/drawing/2014/main" id="{BC7D75B5-1C16-0F20-6B4C-1CCFE25F0928}"/>
              </a:ext>
            </a:extLst>
          </p:cNvPr>
          <p:cNvGrpSpPr/>
          <p:nvPr/>
        </p:nvGrpSpPr>
        <p:grpSpPr>
          <a:xfrm>
            <a:off x="3835330" y="4145891"/>
            <a:ext cx="1808631" cy="1165559"/>
            <a:chOff x="2548748" y="3804195"/>
            <a:chExt cx="1808631" cy="1165559"/>
          </a:xfrm>
        </p:grpSpPr>
        <p:sp>
          <p:nvSpPr>
            <p:cNvPr id="76" name="Alternate Process 30">
              <a:extLst>
                <a:ext uri="{FF2B5EF4-FFF2-40B4-BE49-F238E27FC236}">
                  <a16:creationId xmlns:a16="http://schemas.microsoft.com/office/drawing/2014/main" id="{46E920B1-5624-2340-BD3E-46803E20E82F}"/>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7" name="Alternate Process 23">
              <a:extLst>
                <a:ext uri="{FF2B5EF4-FFF2-40B4-BE49-F238E27FC236}">
                  <a16:creationId xmlns:a16="http://schemas.microsoft.com/office/drawing/2014/main" id="{30565AAC-65AE-6B87-9054-A398FA3820F4}"/>
                </a:ext>
              </a:extLst>
            </p:cNvPr>
            <p:cNvSpPr/>
            <p:nvPr/>
          </p:nvSpPr>
          <p:spPr>
            <a:xfrm>
              <a:off x="2639010" y="4270402"/>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algn="ctr" defTabSz="685748">
                <a:defRPr/>
              </a:pPr>
              <a:r>
                <a:rPr lang="en-US" sz="900" b="1" i="1" kern="0" dirty="0">
                  <a:solidFill>
                    <a:prstClr val="white"/>
                  </a:solidFill>
                  <a:latin typeface="Arial" panose="020B0604020202020204"/>
                </a:rPr>
                <a:t>Provider Specific</a:t>
              </a:r>
            </a:p>
          </p:txBody>
        </p:sp>
      </p:grpSp>
      <p:sp>
        <p:nvSpPr>
          <p:cNvPr id="95" name="Text Placeholder 9">
            <a:extLst>
              <a:ext uri="{FF2B5EF4-FFF2-40B4-BE49-F238E27FC236}">
                <a16:creationId xmlns:a16="http://schemas.microsoft.com/office/drawing/2014/main" id="{3E40CF31-F28A-0160-F46F-A9BD5AFED0A1}"/>
              </a:ext>
            </a:extLst>
          </p:cNvPr>
          <p:cNvSpPr txBox="1">
            <a:spLocks/>
          </p:cNvSpPr>
          <p:nvPr/>
        </p:nvSpPr>
        <p:spPr>
          <a:xfrm>
            <a:off x="8149750" y="1318121"/>
            <a:ext cx="3953061" cy="5354141"/>
          </a:xfrm>
          <a:prstGeom prst="rect">
            <a:avLst/>
          </a:prstGeom>
        </p:spPr>
        <p:txBody>
          <a:bodyPr lIns="91440" tIns="45720" rIns="91440" bIns="45720" anchor="t"/>
          <a:lstStyle>
            <a:lvl1pPr marL="228600" indent="-228600" algn="l" defTabSz="914400" rtl="0" eaLnBrk="1" latinLnBrk="0" hangingPunct="1">
              <a:lnSpc>
                <a:spcPct val="100000"/>
              </a:lnSpc>
              <a:spcBef>
                <a:spcPts val="1000"/>
              </a:spcBef>
              <a:buClr>
                <a:schemeClr val="bg2"/>
              </a:buClr>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Clr>
                <a:schemeClr val="accent1"/>
              </a:buClr>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Clr>
                <a:schemeClr val="accent3"/>
              </a:buClr>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Clr>
                <a:schemeClr val="accent4"/>
              </a:buClr>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Clr>
                <a:schemeClr val="bg2"/>
              </a:buClr>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US" dirty="0">
                <a:latin typeface="Calibri" panose="020F0502020204030204" pitchFamily="34" charset="0"/>
                <a:cs typeface="Calibri" panose="020F0502020204030204" pitchFamily="34" charset="0"/>
              </a:rPr>
              <a:t>Submitting as a bundle is recommended, but not required.</a:t>
            </a:r>
          </a:p>
          <a:p>
            <a:pPr marL="342900" indent="-342900">
              <a:buFont typeface="+mj-lt"/>
              <a:buAutoNum type="arabicPeriod"/>
            </a:pPr>
            <a:r>
              <a:rPr lang="en-US" dirty="0">
                <a:latin typeface="Calibri" panose="020F0502020204030204" pitchFamily="34" charset="0"/>
                <a:cs typeface="Calibri" panose="020F0502020204030204" pitchFamily="34" charset="0"/>
              </a:rPr>
              <a:t>All Organization and Practitioner Resources pointed to by Tasks reside on the Coordinating Platform.</a:t>
            </a:r>
          </a:p>
          <a:p>
            <a:pPr marL="342900" indent="-342900">
              <a:buFont typeface="+mj-lt"/>
              <a:buAutoNum type="arabicPeriod"/>
            </a:pPr>
            <a:r>
              <a:rPr lang="en-US" dirty="0">
                <a:latin typeface="Calibri" panose="020F0502020204030204" pitchFamily="34" charset="0"/>
                <a:cs typeface="Calibri" panose="020F0502020204030204" pitchFamily="34" charset="0"/>
              </a:rPr>
              <a:t>Provider Specific GFE Request Information Bundles (information and context about what is being requested) can be contained in the </a:t>
            </a:r>
            <a:r>
              <a:rPr lang="en-US" dirty="0" err="1">
                <a:latin typeface="Calibri" panose="020F0502020204030204" pitchFamily="34" charset="0"/>
                <a:cs typeface="Calibri" panose="020F0502020204030204" pitchFamily="34" charset="0"/>
              </a:rPr>
              <a:t>Task.input</a:t>
            </a:r>
            <a:r>
              <a:rPr lang="en-US" dirty="0">
                <a:latin typeface="Calibri" panose="020F0502020204030204" pitchFamily="34" charset="0"/>
                <a:cs typeface="Calibri" panose="020F0502020204030204" pitchFamily="34" charset="0"/>
              </a:rPr>
              <a:t> (preferred) or references a Bundle that is stored on the Coordination Platform (or being written to through the Request Bundle).</a:t>
            </a:r>
          </a:p>
          <a:p>
            <a:pPr marL="342900" indent="-342900">
              <a:buFont typeface="+mj-lt"/>
              <a:buAutoNum type="arabicPeriod"/>
            </a:pPr>
            <a:endParaRPr lang="en-US" dirty="0">
              <a:latin typeface="Calibri" panose="020F0502020204030204" pitchFamily="34" charset="0"/>
              <a:cs typeface="Calibri" panose="020F0502020204030204" pitchFamily="34" charset="0"/>
            </a:endParaRPr>
          </a:p>
        </p:txBody>
      </p:sp>
      <p:cxnSp>
        <p:nvCxnSpPr>
          <p:cNvPr id="105" name="Connector: Elbow 104">
            <a:extLst>
              <a:ext uri="{FF2B5EF4-FFF2-40B4-BE49-F238E27FC236}">
                <a16:creationId xmlns:a16="http://schemas.microsoft.com/office/drawing/2014/main" id="{CF50BC2E-7DA9-3B80-B94D-20DD4CD19236}"/>
              </a:ext>
            </a:extLst>
          </p:cNvPr>
          <p:cNvCxnSpPr>
            <a:cxnSpLocks/>
            <a:stCxn id="12" idx="2"/>
            <a:endCxn id="110" idx="1"/>
          </p:cNvCxnSpPr>
          <p:nvPr/>
        </p:nvCxnSpPr>
        <p:spPr>
          <a:xfrm rot="16200000" flipH="1">
            <a:off x="3411210" y="2920377"/>
            <a:ext cx="361031" cy="5143171"/>
          </a:xfrm>
          <a:prstGeom prst="bentConnector2">
            <a:avLst/>
          </a:prstGeom>
          <a:ln w="22225">
            <a:prstDash val="dash"/>
            <a:tailEnd type="triangle"/>
          </a:ln>
        </p:spPr>
        <p:style>
          <a:lnRef idx="1">
            <a:schemeClr val="accent1"/>
          </a:lnRef>
          <a:fillRef idx="0">
            <a:schemeClr val="accent1"/>
          </a:fillRef>
          <a:effectRef idx="0">
            <a:schemeClr val="accent1"/>
          </a:effectRef>
          <a:fontRef idx="minor">
            <a:schemeClr val="tx1"/>
          </a:fontRef>
        </p:style>
      </p:cxnSp>
      <p:sp>
        <p:nvSpPr>
          <p:cNvPr id="109" name="Alternate Process 30">
            <a:extLst>
              <a:ext uri="{FF2B5EF4-FFF2-40B4-BE49-F238E27FC236}">
                <a16:creationId xmlns:a16="http://schemas.microsoft.com/office/drawing/2014/main" id="{1DD50B55-8F09-AD68-C58F-A62BF183982F}"/>
              </a:ext>
            </a:extLst>
          </p:cNvPr>
          <p:cNvSpPr/>
          <p:nvPr/>
        </p:nvSpPr>
        <p:spPr>
          <a:xfrm>
            <a:off x="6163312" y="4818289"/>
            <a:ext cx="1629839" cy="512028"/>
          </a:xfrm>
          <a:prstGeom prst="flowChartAlternateProcess">
            <a:avLst/>
          </a:prstGeom>
          <a:solidFill>
            <a:srgbClr val="A91F24"/>
          </a:solidFill>
          <a:ln w="22225">
            <a:solidFill>
              <a:schemeClr val="accent5">
                <a:shade val="15000"/>
              </a:schemeClr>
            </a:solidFill>
            <a:prstDash val="solid"/>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800" b="1" i="1" kern="0" dirty="0">
                <a:solidFill>
                  <a:prstClr val="white"/>
                </a:solidFill>
                <a:latin typeface="Arial" panose="020B0604020202020204"/>
              </a:rPr>
              <a:t>(Practitioner/ </a:t>
            </a:r>
            <a:r>
              <a:rPr lang="en-US" sz="800" b="1" i="1" kern="0" dirty="0" err="1">
                <a:solidFill>
                  <a:prstClr val="white"/>
                </a:solidFill>
                <a:latin typeface="Arial" panose="020B0604020202020204"/>
              </a:rPr>
              <a:t>PractitionerRole</a:t>
            </a:r>
            <a:r>
              <a:rPr lang="en-US" sz="800" b="1" i="1" kern="0" dirty="0">
                <a:solidFill>
                  <a:prstClr val="white"/>
                </a:solidFill>
                <a:latin typeface="Arial" panose="020B0604020202020204"/>
              </a:rPr>
              <a:t>/Organization)</a:t>
            </a:r>
            <a:endParaRPr kumimoji="0" lang="en-US" sz="8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10" name="Alternate Process 30">
            <a:extLst>
              <a:ext uri="{FF2B5EF4-FFF2-40B4-BE49-F238E27FC236}">
                <a16:creationId xmlns:a16="http://schemas.microsoft.com/office/drawing/2014/main" id="{F36384DB-B9FA-C388-DAC4-0AADB5C2D143}"/>
              </a:ext>
            </a:extLst>
          </p:cNvPr>
          <p:cNvSpPr/>
          <p:nvPr/>
        </p:nvSpPr>
        <p:spPr>
          <a:xfrm>
            <a:off x="6163311" y="5416465"/>
            <a:ext cx="1629839" cy="512028"/>
          </a:xfrm>
          <a:prstGeom prst="flowChartAlternateProcess">
            <a:avLst/>
          </a:prstGeom>
          <a:solidFill>
            <a:srgbClr val="A91F24"/>
          </a:solidFill>
          <a:ln w="22225">
            <a:solidFill>
              <a:schemeClr val="accent5">
                <a:shade val="15000"/>
              </a:schemeClr>
            </a:solidFill>
            <a:prstDash val="solid"/>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800" b="1" i="1" kern="0" dirty="0">
                <a:solidFill>
                  <a:prstClr val="white"/>
                </a:solidFill>
                <a:latin typeface="Arial" panose="020B0604020202020204"/>
              </a:rPr>
              <a:t>(Practitioner/ </a:t>
            </a:r>
            <a:r>
              <a:rPr lang="en-US" sz="800" b="1" i="1" kern="0" dirty="0" err="1">
                <a:solidFill>
                  <a:prstClr val="white"/>
                </a:solidFill>
                <a:latin typeface="Arial" panose="020B0604020202020204"/>
              </a:rPr>
              <a:t>PractitionerRole</a:t>
            </a:r>
            <a:r>
              <a:rPr lang="en-US" sz="800" b="1" i="1" kern="0" dirty="0">
                <a:solidFill>
                  <a:prstClr val="white"/>
                </a:solidFill>
                <a:latin typeface="Arial" panose="020B0604020202020204"/>
              </a:rPr>
              <a:t>/Organization)</a:t>
            </a:r>
            <a:endParaRPr kumimoji="0" lang="en-US" sz="8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cxnSp>
        <p:nvCxnSpPr>
          <p:cNvPr id="118" name="Connector: Elbow 117">
            <a:extLst>
              <a:ext uri="{FF2B5EF4-FFF2-40B4-BE49-F238E27FC236}">
                <a16:creationId xmlns:a16="http://schemas.microsoft.com/office/drawing/2014/main" id="{B4E42189-3194-10E2-71BE-8014DC2D3929}"/>
              </a:ext>
            </a:extLst>
          </p:cNvPr>
          <p:cNvCxnSpPr>
            <a:cxnSpLocks/>
            <a:stCxn id="73" idx="2"/>
            <a:endCxn id="109" idx="1"/>
          </p:cNvCxnSpPr>
          <p:nvPr/>
        </p:nvCxnSpPr>
        <p:spPr>
          <a:xfrm rot="5400000" flipH="1" flipV="1">
            <a:off x="4401857" y="3549994"/>
            <a:ext cx="237146" cy="3285764"/>
          </a:xfrm>
          <a:prstGeom prst="bentConnector4">
            <a:avLst>
              <a:gd name="adj1" fmla="val -96396"/>
              <a:gd name="adj2" fmla="val 91217"/>
            </a:avLst>
          </a:prstGeom>
          <a:ln w="22225">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2" name="Connector: Elbow 121">
            <a:extLst>
              <a:ext uri="{FF2B5EF4-FFF2-40B4-BE49-F238E27FC236}">
                <a16:creationId xmlns:a16="http://schemas.microsoft.com/office/drawing/2014/main" id="{77630BE7-6E37-F510-4C92-BDD4230CC8C9}"/>
              </a:ext>
            </a:extLst>
          </p:cNvPr>
          <p:cNvCxnSpPr>
            <a:cxnSpLocks/>
            <a:stCxn id="76" idx="2"/>
            <a:endCxn id="53" idx="1"/>
          </p:cNvCxnSpPr>
          <p:nvPr/>
        </p:nvCxnSpPr>
        <p:spPr>
          <a:xfrm rot="5400000" flipH="1" flipV="1">
            <a:off x="5033817" y="4181956"/>
            <a:ext cx="835323" cy="1423666"/>
          </a:xfrm>
          <a:prstGeom prst="bentConnector4">
            <a:avLst>
              <a:gd name="adj1" fmla="val -13408"/>
              <a:gd name="adj2" fmla="val 70121"/>
            </a:avLst>
          </a:prstGeom>
          <a:ln w="22225">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809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0CF26A-B06F-2094-4E29-DDFBF5E71686}"/>
              </a:ext>
            </a:extLst>
          </p:cNvPr>
          <p:cNvSpPr>
            <a:spLocks noGrp="1"/>
          </p:cNvSpPr>
          <p:nvPr>
            <p:ph type="sldNum" sz="quarter" idx="12"/>
          </p:nvPr>
        </p:nvSpPr>
        <p:spPr/>
        <p:txBody>
          <a:bodyPr/>
          <a:lstStyle/>
          <a:p>
            <a:fld id="{B4887C3B-057F-4D1D-8672-DA58E661878F}" type="slidenum">
              <a:rPr lang="en-US" smtClean="0"/>
              <a:pPr/>
              <a:t>6</a:t>
            </a:fld>
            <a:endParaRPr lang="en-US"/>
          </a:p>
        </p:txBody>
      </p:sp>
      <p:sp>
        <p:nvSpPr>
          <p:cNvPr id="3" name="Text Placeholder 2">
            <a:extLst>
              <a:ext uri="{FF2B5EF4-FFF2-40B4-BE49-F238E27FC236}">
                <a16:creationId xmlns:a16="http://schemas.microsoft.com/office/drawing/2014/main" id="{8DB4F575-03AC-7B5E-C6CF-280C4A0339E5}"/>
              </a:ext>
            </a:extLst>
          </p:cNvPr>
          <p:cNvSpPr>
            <a:spLocks noGrp="1"/>
          </p:cNvSpPr>
          <p:nvPr>
            <p:ph type="body" sz="quarter" idx="13"/>
          </p:nvPr>
        </p:nvSpPr>
        <p:spPr/>
        <p:txBody>
          <a:bodyPr/>
          <a:lstStyle/>
          <a:p>
            <a:endParaRPr lang="en-US"/>
          </a:p>
        </p:txBody>
      </p:sp>
      <p:pic>
        <p:nvPicPr>
          <p:cNvPr id="29" name="Picture 28">
            <a:extLst>
              <a:ext uri="{FF2B5EF4-FFF2-40B4-BE49-F238E27FC236}">
                <a16:creationId xmlns:a16="http://schemas.microsoft.com/office/drawing/2014/main" id="{BB1EAE81-2CC6-D939-53B4-10DE54DADF8E}"/>
              </a:ext>
            </a:extLst>
          </p:cNvPr>
          <p:cNvPicPr>
            <a:picLocks noChangeAspect="1"/>
          </p:cNvPicPr>
          <p:nvPr/>
        </p:nvPicPr>
        <p:blipFill>
          <a:blip r:embed="rId2"/>
          <a:stretch>
            <a:fillRect/>
          </a:stretch>
        </p:blipFill>
        <p:spPr>
          <a:xfrm>
            <a:off x="2148497" y="944664"/>
            <a:ext cx="8629391" cy="5430853"/>
          </a:xfrm>
          <a:prstGeom prst="rect">
            <a:avLst/>
          </a:prstGeom>
        </p:spPr>
      </p:pic>
    </p:spTree>
    <p:extLst>
      <p:ext uri="{BB962C8B-B14F-4D97-AF65-F5344CB8AC3E}">
        <p14:creationId xmlns:p14="http://schemas.microsoft.com/office/powerpoint/2010/main" val="1969627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A82D96B-B0D3-8F4F-FC96-CF8ADDAFB370}"/>
              </a:ext>
            </a:extLst>
          </p:cNvPr>
          <p:cNvSpPr/>
          <p:nvPr/>
        </p:nvSpPr>
        <p:spPr>
          <a:xfrm>
            <a:off x="0" y="1699954"/>
            <a:ext cx="7920301" cy="4395929"/>
          </a:xfrm>
          <a:prstGeom prst="rect">
            <a:avLst/>
          </a:prstGeom>
          <a:ln w="22225"/>
        </p:spPr>
        <p:style>
          <a:lnRef idx="1">
            <a:schemeClr val="dk1"/>
          </a:lnRef>
          <a:fillRef idx="2">
            <a:schemeClr val="dk1"/>
          </a:fillRef>
          <a:effectRef idx="1">
            <a:schemeClr val="dk1"/>
          </a:effectRef>
          <a:fontRef idx="minor">
            <a:schemeClr val="dk1"/>
          </a:fontRef>
        </p:style>
        <p:txBody>
          <a:bodyPr rtlCol="0" anchor="t" anchorCtr="0"/>
          <a:lstStyle/>
          <a:p>
            <a:pPr algn="ctr"/>
            <a:r>
              <a:rPr lang="en-US" b="1" dirty="0">
                <a:solidFill>
                  <a:schemeClr val="bg1"/>
                </a:solidFill>
              </a:rPr>
              <a:t>Coordination Platform</a:t>
            </a:r>
          </a:p>
        </p:txBody>
      </p:sp>
      <p:sp>
        <p:nvSpPr>
          <p:cNvPr id="2" name="Slide Number Placeholder 1">
            <a:extLst>
              <a:ext uri="{FF2B5EF4-FFF2-40B4-BE49-F238E27FC236}">
                <a16:creationId xmlns:a16="http://schemas.microsoft.com/office/drawing/2014/main" id="{3DB3CCA4-389C-9B17-DA36-024D69C0C770}"/>
              </a:ext>
            </a:extLst>
          </p:cNvPr>
          <p:cNvSpPr>
            <a:spLocks noGrp="1"/>
          </p:cNvSpPr>
          <p:nvPr>
            <p:ph type="sldNum" sz="quarter" idx="12"/>
          </p:nvPr>
        </p:nvSpPr>
        <p:spPr/>
        <p:txBody>
          <a:bodyPr/>
          <a:lstStyle/>
          <a:p>
            <a:fld id="{B4887C3B-057F-4D1D-8672-DA58E661878F}" type="slidenum">
              <a:rPr lang="en-US" smtClean="0"/>
              <a:pPr/>
              <a:t>7</a:t>
            </a:fld>
            <a:endParaRPr lang="en-US"/>
          </a:p>
        </p:txBody>
      </p:sp>
      <p:sp>
        <p:nvSpPr>
          <p:cNvPr id="6" name="Text Placeholder 5">
            <a:extLst>
              <a:ext uri="{FF2B5EF4-FFF2-40B4-BE49-F238E27FC236}">
                <a16:creationId xmlns:a16="http://schemas.microsoft.com/office/drawing/2014/main" id="{C2BA5D6F-9362-B28E-C0E5-3AF72807391B}"/>
              </a:ext>
            </a:extLst>
          </p:cNvPr>
          <p:cNvSpPr>
            <a:spLocks noGrp="1"/>
          </p:cNvSpPr>
          <p:nvPr>
            <p:ph type="body" sz="quarter" idx="13"/>
          </p:nvPr>
        </p:nvSpPr>
        <p:spPr/>
        <p:txBody>
          <a:bodyPr/>
          <a:lstStyle/>
          <a:p>
            <a:r>
              <a:rPr lang="en-US" dirty="0"/>
              <a:t>GFE Coordination Request Structure</a:t>
            </a:r>
          </a:p>
          <a:p>
            <a:r>
              <a:rPr lang="en-US" dirty="0"/>
              <a:t>On Coordination Platform</a:t>
            </a:r>
            <a:endParaRPr lang="en-US" dirty="0">
              <a:highlight>
                <a:srgbClr val="FFFF00"/>
              </a:highlight>
            </a:endParaRPr>
          </a:p>
        </p:txBody>
      </p:sp>
      <p:cxnSp>
        <p:nvCxnSpPr>
          <p:cNvPr id="39" name="Straight Arrow Connector 38">
            <a:extLst>
              <a:ext uri="{FF2B5EF4-FFF2-40B4-BE49-F238E27FC236}">
                <a16:creationId xmlns:a16="http://schemas.microsoft.com/office/drawing/2014/main" id="{07D3CE95-4BE1-10CE-E4AD-322689AE14F0}"/>
              </a:ext>
            </a:extLst>
          </p:cNvPr>
          <p:cNvCxnSpPr>
            <a:cxnSpLocks/>
            <a:stCxn id="12" idx="0"/>
            <a:endCxn id="10" idx="2"/>
          </p:cNvCxnSpPr>
          <p:nvPr/>
        </p:nvCxnSpPr>
        <p:spPr>
          <a:xfrm flipV="1">
            <a:off x="1020140" y="3716602"/>
            <a:ext cx="1856376" cy="429287"/>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C16405B-B818-A781-891B-61E6621CC57B}"/>
              </a:ext>
            </a:extLst>
          </p:cNvPr>
          <p:cNvCxnSpPr>
            <a:cxnSpLocks/>
            <a:stCxn id="73" idx="0"/>
            <a:endCxn id="10" idx="2"/>
          </p:cNvCxnSpPr>
          <p:nvPr/>
        </p:nvCxnSpPr>
        <p:spPr>
          <a:xfrm flipH="1" flipV="1">
            <a:off x="2876516" y="3716602"/>
            <a:ext cx="1032" cy="429288"/>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0F44B40-3CC5-D390-050E-D62EBC83EF68}"/>
              </a:ext>
            </a:extLst>
          </p:cNvPr>
          <p:cNvCxnSpPr>
            <a:cxnSpLocks/>
            <a:stCxn id="76" idx="0"/>
            <a:endCxn id="10" idx="2"/>
          </p:cNvCxnSpPr>
          <p:nvPr/>
        </p:nvCxnSpPr>
        <p:spPr>
          <a:xfrm flipH="1" flipV="1">
            <a:off x="2876516" y="3716602"/>
            <a:ext cx="1863130" cy="429289"/>
          </a:xfrm>
          <a:prstGeom prst="straightConnector1">
            <a:avLst/>
          </a:prstGeom>
          <a:ln w="15875">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Alternate Process 30">
            <a:extLst>
              <a:ext uri="{FF2B5EF4-FFF2-40B4-BE49-F238E27FC236}">
                <a16:creationId xmlns:a16="http://schemas.microsoft.com/office/drawing/2014/main" id="{D31F6B59-D937-8222-B0EB-5F3181780A98}"/>
              </a:ext>
            </a:extLst>
          </p:cNvPr>
          <p:cNvSpPr/>
          <p:nvPr/>
        </p:nvSpPr>
        <p:spPr>
          <a:xfrm>
            <a:off x="6163312" y="4220113"/>
            <a:ext cx="1629839" cy="512028"/>
          </a:xfrm>
          <a:prstGeom prst="flowChartAlternateProcess">
            <a:avLst/>
          </a:prstGeom>
          <a:solidFill>
            <a:srgbClr val="A91F24"/>
          </a:solidFill>
          <a:ln w="22225">
            <a:solidFill>
              <a:schemeClr val="accent5">
                <a:shade val="15000"/>
              </a:schemeClr>
            </a:solidFill>
            <a:prstDash val="solid"/>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800" b="1" i="1" kern="0" dirty="0">
                <a:solidFill>
                  <a:prstClr val="white"/>
                </a:solidFill>
                <a:latin typeface="Arial" panose="020B0604020202020204"/>
              </a:rPr>
              <a:t>(Practitioner/ </a:t>
            </a:r>
            <a:r>
              <a:rPr lang="en-US" sz="800" b="1" i="1" kern="0" dirty="0" err="1">
                <a:solidFill>
                  <a:prstClr val="white"/>
                </a:solidFill>
                <a:latin typeface="Arial" panose="020B0604020202020204"/>
              </a:rPr>
              <a:t>PractitionerRole</a:t>
            </a:r>
            <a:r>
              <a:rPr lang="en-US" sz="800" b="1" i="1" kern="0" dirty="0">
                <a:solidFill>
                  <a:prstClr val="white"/>
                </a:solidFill>
                <a:latin typeface="Arial" panose="020B0604020202020204"/>
              </a:rPr>
              <a:t>/Organization)</a:t>
            </a:r>
            <a:endParaRPr kumimoji="0" lang="en-US" sz="8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30" name="Alternate Process 30">
            <a:extLst>
              <a:ext uri="{FF2B5EF4-FFF2-40B4-BE49-F238E27FC236}">
                <a16:creationId xmlns:a16="http://schemas.microsoft.com/office/drawing/2014/main" id="{C3C7A52C-009C-67CB-C832-11136C183665}"/>
              </a:ext>
            </a:extLst>
          </p:cNvPr>
          <p:cNvSpPr/>
          <p:nvPr/>
        </p:nvSpPr>
        <p:spPr>
          <a:xfrm>
            <a:off x="6163310" y="2810511"/>
            <a:ext cx="1629839" cy="700505"/>
          </a:xfrm>
          <a:prstGeom prst="flowChartAlternateProcess">
            <a:avLst/>
          </a:prstGeom>
          <a:solidFill>
            <a:schemeClr val="accent1"/>
          </a:solidFill>
          <a:ln w="22225">
            <a:solidFill>
              <a:schemeClr val="accent5">
                <a:shade val="1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Requester </a:t>
            </a:r>
            <a:r>
              <a:rPr lang="en-US" sz="1050" b="1" i="1" kern="0" dirty="0">
                <a:solidFill>
                  <a:prstClr val="white"/>
                </a:solidFill>
                <a:latin typeface="Arial" panose="020B0604020202020204"/>
              </a:rPr>
              <a:t>(Practitioner /Organization)</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cxnSp>
        <p:nvCxnSpPr>
          <p:cNvPr id="32" name="Straight Arrow Connector 31">
            <a:extLst>
              <a:ext uri="{FF2B5EF4-FFF2-40B4-BE49-F238E27FC236}">
                <a16:creationId xmlns:a16="http://schemas.microsoft.com/office/drawing/2014/main" id="{91D27E1C-3996-812F-4A49-9D4892E01B10}"/>
              </a:ext>
            </a:extLst>
          </p:cNvPr>
          <p:cNvCxnSpPr>
            <a:cxnSpLocks/>
            <a:stCxn id="10" idx="3"/>
            <a:endCxn id="30" idx="1"/>
          </p:cNvCxnSpPr>
          <p:nvPr/>
        </p:nvCxnSpPr>
        <p:spPr>
          <a:xfrm flipV="1">
            <a:off x="5053473" y="3160764"/>
            <a:ext cx="1109837"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762B4139-B332-8EAC-8D37-2B0BC4A5C53A}"/>
              </a:ext>
            </a:extLst>
          </p:cNvPr>
          <p:cNvGrpSpPr/>
          <p:nvPr/>
        </p:nvGrpSpPr>
        <p:grpSpPr>
          <a:xfrm>
            <a:off x="699559" y="2604927"/>
            <a:ext cx="4353914" cy="1111675"/>
            <a:chOff x="2467881" y="1998529"/>
            <a:chExt cx="4353914" cy="1111675"/>
          </a:xfrm>
        </p:grpSpPr>
        <p:sp>
          <p:nvSpPr>
            <p:cNvPr id="10" name="Alternate Process 23">
              <a:extLst>
                <a:ext uri="{FF2B5EF4-FFF2-40B4-BE49-F238E27FC236}">
                  <a16:creationId xmlns:a16="http://schemas.microsoft.com/office/drawing/2014/main" id="{AACDE751-33E1-8C35-AC31-B9DDB2D9FA05}"/>
                </a:ext>
              </a:extLst>
            </p:cNvPr>
            <p:cNvSpPr/>
            <p:nvPr/>
          </p:nvSpPr>
          <p:spPr>
            <a:xfrm>
              <a:off x="2467881" y="1998529"/>
              <a:ext cx="4353914" cy="1111675"/>
            </a:xfrm>
            <a:prstGeom prst="flowChartAlternateProcess">
              <a:avLst/>
            </a:prstGeom>
            <a:ln/>
          </p:spPr>
          <p:style>
            <a:lnRef idx="2">
              <a:schemeClr val="accent4">
                <a:shade val="15000"/>
              </a:schemeClr>
            </a:lnRef>
            <a:fillRef idx="1">
              <a:schemeClr val="accent4"/>
            </a:fillRef>
            <a:effectRef idx="0">
              <a:schemeClr val="accent4"/>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Arial" panose="020B0604020202020204"/>
                  <a:ea typeface="+mn-ea"/>
                  <a:cs typeface="+mn-cs"/>
                </a:rPr>
                <a:t>GFE Coordination Task</a:t>
              </a:r>
            </a:p>
          </p:txBody>
        </p:sp>
        <p:sp>
          <p:nvSpPr>
            <p:cNvPr id="65" name="Alternate Process 23">
              <a:extLst>
                <a:ext uri="{FF2B5EF4-FFF2-40B4-BE49-F238E27FC236}">
                  <a16:creationId xmlns:a16="http://schemas.microsoft.com/office/drawing/2014/main" id="{E15B7E0A-02BF-E873-6020-887F90EE82B4}"/>
                </a:ext>
              </a:extLst>
            </p:cNvPr>
            <p:cNvSpPr/>
            <p:nvPr/>
          </p:nvSpPr>
          <p:spPr>
            <a:xfrm>
              <a:off x="3806046" y="2442247"/>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900" b="1" i="1" u="none" strike="noStrike" kern="0" cap="none" spc="0" normalizeH="0" baseline="0" noProof="0" dirty="0">
                  <a:ln>
                    <a:noFill/>
                  </a:ln>
                  <a:solidFill>
                    <a:prstClr val="white"/>
                  </a:solidFill>
                  <a:effectLst/>
                  <a:uLnTx/>
                  <a:uFillTx/>
                  <a:latin typeface="Arial" panose="020B0604020202020204"/>
                  <a:ea typeface="+mn-ea"/>
                  <a:cs typeface="+mn-cs"/>
                </a:rPr>
                <a:t>General</a:t>
              </a:r>
            </a:p>
          </p:txBody>
        </p:sp>
      </p:grpSp>
      <p:grpSp>
        <p:nvGrpSpPr>
          <p:cNvPr id="71" name="Group 70">
            <a:extLst>
              <a:ext uri="{FF2B5EF4-FFF2-40B4-BE49-F238E27FC236}">
                <a16:creationId xmlns:a16="http://schemas.microsoft.com/office/drawing/2014/main" id="{9596D454-CF02-C4BE-54B2-341D65FD5275}"/>
              </a:ext>
            </a:extLst>
          </p:cNvPr>
          <p:cNvGrpSpPr/>
          <p:nvPr/>
        </p:nvGrpSpPr>
        <p:grpSpPr>
          <a:xfrm>
            <a:off x="115824" y="4145889"/>
            <a:ext cx="1808631" cy="1165559"/>
            <a:chOff x="2548748" y="3804195"/>
            <a:chExt cx="1808631" cy="1165559"/>
          </a:xfrm>
        </p:grpSpPr>
        <p:sp>
          <p:nvSpPr>
            <p:cNvPr id="12" name="Alternate Process 30">
              <a:extLst>
                <a:ext uri="{FF2B5EF4-FFF2-40B4-BE49-F238E27FC236}">
                  <a16:creationId xmlns:a16="http://schemas.microsoft.com/office/drawing/2014/main" id="{2C156C8A-67C0-B514-0A31-A83722F93866}"/>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0" name="Alternate Process 23">
              <a:extLst>
                <a:ext uri="{FF2B5EF4-FFF2-40B4-BE49-F238E27FC236}">
                  <a16:creationId xmlns:a16="http://schemas.microsoft.com/office/drawing/2014/main" id="{7E6E28A1-9C6B-8637-51D5-FC8EB93B7B28}"/>
                </a:ext>
              </a:extLst>
            </p:cNvPr>
            <p:cNvSpPr/>
            <p:nvPr/>
          </p:nvSpPr>
          <p:spPr>
            <a:xfrm>
              <a:off x="2642265" y="4276402"/>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algn="ctr" defTabSz="685748">
                <a:defRPr/>
              </a:pPr>
              <a:r>
                <a:rPr lang="en-US" sz="900" b="1" i="1" kern="0" dirty="0">
                  <a:solidFill>
                    <a:prstClr val="white"/>
                  </a:solidFill>
                  <a:latin typeface="Arial" panose="020B0604020202020204"/>
                </a:rPr>
                <a:t>Provider Specific</a:t>
              </a:r>
            </a:p>
          </p:txBody>
        </p:sp>
      </p:grpSp>
      <p:grpSp>
        <p:nvGrpSpPr>
          <p:cNvPr id="72" name="Group 71">
            <a:extLst>
              <a:ext uri="{FF2B5EF4-FFF2-40B4-BE49-F238E27FC236}">
                <a16:creationId xmlns:a16="http://schemas.microsoft.com/office/drawing/2014/main" id="{F1492C3A-ADE8-2CF1-ECE8-302E16159413}"/>
              </a:ext>
            </a:extLst>
          </p:cNvPr>
          <p:cNvGrpSpPr/>
          <p:nvPr/>
        </p:nvGrpSpPr>
        <p:grpSpPr>
          <a:xfrm>
            <a:off x="1973232" y="4145890"/>
            <a:ext cx="1808631" cy="1165559"/>
            <a:chOff x="2548748" y="3804195"/>
            <a:chExt cx="1808631" cy="1165559"/>
          </a:xfrm>
        </p:grpSpPr>
        <p:sp>
          <p:nvSpPr>
            <p:cNvPr id="73" name="Alternate Process 30">
              <a:extLst>
                <a:ext uri="{FF2B5EF4-FFF2-40B4-BE49-F238E27FC236}">
                  <a16:creationId xmlns:a16="http://schemas.microsoft.com/office/drawing/2014/main" id="{0B1D441B-FD65-EF9D-7DC1-F04E857B569B}"/>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4" name="Alternate Process 23">
              <a:extLst>
                <a:ext uri="{FF2B5EF4-FFF2-40B4-BE49-F238E27FC236}">
                  <a16:creationId xmlns:a16="http://schemas.microsoft.com/office/drawing/2014/main" id="{477697EC-102D-41CD-1947-C28E817B2872}"/>
                </a:ext>
              </a:extLst>
            </p:cNvPr>
            <p:cNvSpPr/>
            <p:nvPr/>
          </p:nvSpPr>
          <p:spPr>
            <a:xfrm>
              <a:off x="2641235" y="4273150"/>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algn="ctr" defTabSz="685748">
                <a:defRPr/>
              </a:pPr>
              <a:r>
                <a:rPr lang="en-US" sz="900" b="1" i="1" kern="0" dirty="0">
                  <a:solidFill>
                    <a:prstClr val="white"/>
                  </a:solidFill>
                  <a:latin typeface="Arial" panose="020B0604020202020204"/>
                </a:rPr>
                <a:t>Provider Specific</a:t>
              </a:r>
            </a:p>
          </p:txBody>
        </p:sp>
      </p:grpSp>
      <p:grpSp>
        <p:nvGrpSpPr>
          <p:cNvPr id="75" name="Group 74">
            <a:extLst>
              <a:ext uri="{FF2B5EF4-FFF2-40B4-BE49-F238E27FC236}">
                <a16:creationId xmlns:a16="http://schemas.microsoft.com/office/drawing/2014/main" id="{BC7D75B5-1C16-0F20-6B4C-1CCFE25F0928}"/>
              </a:ext>
            </a:extLst>
          </p:cNvPr>
          <p:cNvGrpSpPr/>
          <p:nvPr/>
        </p:nvGrpSpPr>
        <p:grpSpPr>
          <a:xfrm>
            <a:off x="3835330" y="4145891"/>
            <a:ext cx="1808631" cy="1165559"/>
            <a:chOff x="2548748" y="3804195"/>
            <a:chExt cx="1808631" cy="1165559"/>
          </a:xfrm>
        </p:grpSpPr>
        <p:sp>
          <p:nvSpPr>
            <p:cNvPr id="76" name="Alternate Process 30">
              <a:extLst>
                <a:ext uri="{FF2B5EF4-FFF2-40B4-BE49-F238E27FC236}">
                  <a16:creationId xmlns:a16="http://schemas.microsoft.com/office/drawing/2014/main" id="{46E920B1-5624-2340-BD3E-46803E20E82F}"/>
                </a:ext>
              </a:extLst>
            </p:cNvPr>
            <p:cNvSpPr/>
            <p:nvPr/>
          </p:nvSpPr>
          <p:spPr>
            <a:xfrm>
              <a:off x="2548748" y="3804195"/>
              <a:ext cx="1808631" cy="1165559"/>
            </a:xfrm>
            <a:prstGeom prst="flowChartAlternateProcess">
              <a:avLst/>
            </a:prstGeom>
            <a:ln/>
          </p:spPr>
          <p:style>
            <a:lnRef idx="2">
              <a:schemeClr val="accent3">
                <a:shade val="15000"/>
              </a:schemeClr>
            </a:lnRef>
            <a:fillRef idx="1">
              <a:schemeClr val="accent3"/>
            </a:fillRef>
            <a:effectRef idx="0">
              <a:schemeClr val="accent3"/>
            </a:effectRef>
            <a:fontRef idx="minor">
              <a:schemeClr val="lt1"/>
            </a:fontRef>
          </p:style>
          <p:txBody>
            <a:bodyPr lIns="0" r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GFE Contributor Task</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77" name="Alternate Process 23">
              <a:extLst>
                <a:ext uri="{FF2B5EF4-FFF2-40B4-BE49-F238E27FC236}">
                  <a16:creationId xmlns:a16="http://schemas.microsoft.com/office/drawing/2014/main" id="{30565AAC-65AE-6B87-9054-A398FA3820F4}"/>
                </a:ext>
              </a:extLst>
            </p:cNvPr>
            <p:cNvSpPr/>
            <p:nvPr/>
          </p:nvSpPr>
          <p:spPr>
            <a:xfrm>
              <a:off x="2639010" y="4270402"/>
              <a:ext cx="1621595" cy="539950"/>
            </a:xfrm>
            <a:prstGeom prst="flowChartAlternateProcess">
              <a:avLst/>
            </a:prstGeom>
            <a:solidFill>
              <a:srgbClr val="51657F">
                <a:lumMod val="60000"/>
                <a:lumOff val="40000"/>
              </a:srgbClr>
            </a:solidFill>
            <a:ln w="25400" cap="flat" cmpd="sng" algn="ctr">
              <a:solidFill>
                <a:schemeClr val="tx1">
                  <a:lumMod val="75000"/>
                </a:schemeClr>
              </a:solidFill>
              <a:prstDash val="sysDash"/>
              <a:miter lim="800000"/>
            </a:ln>
            <a:effectLst/>
          </p:spPr>
          <p:txBody>
            <a:bodyPr lIns="0" rIns="0" rtlCol="0" anchor="ctr"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900" b="1" kern="0" dirty="0">
                  <a:solidFill>
                    <a:prstClr val="white"/>
                  </a:solidFill>
                  <a:latin typeface="Arial" panose="020B0604020202020204"/>
                </a:rPr>
                <a:t>GFE Information Bundle</a:t>
              </a:r>
            </a:p>
            <a:p>
              <a:pPr algn="ctr" defTabSz="685748">
                <a:defRPr/>
              </a:pPr>
              <a:r>
                <a:rPr lang="en-US" sz="900" b="1" i="1" kern="0" dirty="0">
                  <a:solidFill>
                    <a:prstClr val="white"/>
                  </a:solidFill>
                  <a:latin typeface="Arial" panose="020B0604020202020204"/>
                </a:rPr>
                <a:t>Provider Specific</a:t>
              </a:r>
            </a:p>
          </p:txBody>
        </p:sp>
      </p:grpSp>
      <p:sp>
        <p:nvSpPr>
          <p:cNvPr id="95" name="Text Placeholder 9">
            <a:extLst>
              <a:ext uri="{FF2B5EF4-FFF2-40B4-BE49-F238E27FC236}">
                <a16:creationId xmlns:a16="http://schemas.microsoft.com/office/drawing/2014/main" id="{3E40CF31-F28A-0160-F46F-A9BD5AFED0A1}"/>
              </a:ext>
            </a:extLst>
          </p:cNvPr>
          <p:cNvSpPr txBox="1">
            <a:spLocks/>
          </p:cNvSpPr>
          <p:nvPr/>
        </p:nvSpPr>
        <p:spPr>
          <a:xfrm>
            <a:off x="7885660" y="1354048"/>
            <a:ext cx="3953061" cy="5354141"/>
          </a:xfrm>
          <a:prstGeom prst="rect">
            <a:avLst/>
          </a:prstGeom>
        </p:spPr>
        <p:txBody>
          <a:bodyPr lIns="91440" tIns="45720" rIns="91440" bIns="45720" anchor="t"/>
          <a:lstStyle>
            <a:lvl1pPr marL="228600" indent="-228600" algn="l" defTabSz="914400" rtl="0" eaLnBrk="1" latinLnBrk="0" hangingPunct="1">
              <a:lnSpc>
                <a:spcPct val="100000"/>
              </a:lnSpc>
              <a:spcBef>
                <a:spcPts val="1000"/>
              </a:spcBef>
              <a:buClr>
                <a:schemeClr val="bg2"/>
              </a:buClr>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Clr>
                <a:schemeClr val="accent1"/>
              </a:buClr>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Clr>
                <a:schemeClr val="accent3"/>
              </a:buClr>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Clr>
                <a:schemeClr val="accent4"/>
              </a:buClr>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Clr>
                <a:schemeClr val="bg2"/>
              </a:buClr>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US" dirty="0">
                <a:latin typeface="Calibri" panose="020F0502020204030204" pitchFamily="34" charset="0"/>
                <a:cs typeface="Calibri" panose="020F0502020204030204" pitchFamily="34" charset="0"/>
              </a:rPr>
              <a:t>Submitting as a bundle is recommended, but not required.</a:t>
            </a:r>
          </a:p>
          <a:p>
            <a:pPr marL="342900" indent="-342900">
              <a:buFont typeface="+mj-lt"/>
              <a:buAutoNum type="arabicPeriod"/>
            </a:pPr>
            <a:r>
              <a:rPr lang="en-US" dirty="0">
                <a:latin typeface="Calibri" panose="020F0502020204030204" pitchFamily="34" charset="0"/>
                <a:cs typeface="Calibri" panose="020F0502020204030204" pitchFamily="34" charset="0"/>
              </a:rPr>
              <a:t>All Organization and Practitioner Resources pointed to by Tasks reside on the Coordinating Platform.</a:t>
            </a:r>
          </a:p>
          <a:p>
            <a:pPr marL="342900" indent="-342900">
              <a:buFont typeface="+mj-lt"/>
              <a:buAutoNum type="arabicPeriod"/>
            </a:pPr>
            <a:r>
              <a:rPr lang="en-US" dirty="0">
                <a:latin typeface="Calibri" panose="020F0502020204030204" pitchFamily="34" charset="0"/>
                <a:cs typeface="Calibri" panose="020F0502020204030204" pitchFamily="34" charset="0"/>
              </a:rPr>
              <a:t>Provider Specific GFE Request Information Bundles (information and context about what is being requested) can be contained in the </a:t>
            </a:r>
            <a:r>
              <a:rPr lang="en-US" dirty="0" err="1">
                <a:latin typeface="Calibri" panose="020F0502020204030204" pitchFamily="34" charset="0"/>
                <a:cs typeface="Calibri" panose="020F0502020204030204" pitchFamily="34" charset="0"/>
              </a:rPr>
              <a:t>Task.input</a:t>
            </a:r>
            <a:r>
              <a:rPr lang="en-US" dirty="0">
                <a:latin typeface="Calibri" panose="020F0502020204030204" pitchFamily="34" charset="0"/>
                <a:cs typeface="Calibri" panose="020F0502020204030204" pitchFamily="34" charset="0"/>
              </a:rPr>
              <a:t> (preferred) or references a Bundle that is stored on the Coordination Platform (or being written to through the Request Bundle).</a:t>
            </a:r>
          </a:p>
          <a:p>
            <a:pPr marL="342900" indent="-342900">
              <a:buFont typeface="+mj-lt"/>
              <a:buAutoNum type="arabicPeriod"/>
            </a:pPr>
            <a:endParaRPr lang="en-US" dirty="0">
              <a:latin typeface="Calibri" panose="020F0502020204030204" pitchFamily="34" charset="0"/>
              <a:cs typeface="Calibri" panose="020F0502020204030204" pitchFamily="34" charset="0"/>
            </a:endParaRPr>
          </a:p>
        </p:txBody>
      </p:sp>
      <p:cxnSp>
        <p:nvCxnSpPr>
          <p:cNvPr id="105" name="Connector: Elbow 104">
            <a:extLst>
              <a:ext uri="{FF2B5EF4-FFF2-40B4-BE49-F238E27FC236}">
                <a16:creationId xmlns:a16="http://schemas.microsoft.com/office/drawing/2014/main" id="{CF50BC2E-7DA9-3B80-B94D-20DD4CD19236}"/>
              </a:ext>
            </a:extLst>
          </p:cNvPr>
          <p:cNvCxnSpPr>
            <a:cxnSpLocks/>
            <a:stCxn id="12" idx="2"/>
            <a:endCxn id="110" idx="1"/>
          </p:cNvCxnSpPr>
          <p:nvPr/>
        </p:nvCxnSpPr>
        <p:spPr>
          <a:xfrm rot="16200000" flipH="1">
            <a:off x="3411210" y="2920377"/>
            <a:ext cx="361031" cy="5143171"/>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9" name="Alternate Process 30">
            <a:extLst>
              <a:ext uri="{FF2B5EF4-FFF2-40B4-BE49-F238E27FC236}">
                <a16:creationId xmlns:a16="http://schemas.microsoft.com/office/drawing/2014/main" id="{1DD50B55-8F09-AD68-C58F-A62BF183982F}"/>
              </a:ext>
            </a:extLst>
          </p:cNvPr>
          <p:cNvSpPr/>
          <p:nvPr/>
        </p:nvSpPr>
        <p:spPr>
          <a:xfrm>
            <a:off x="6163312" y="4818289"/>
            <a:ext cx="1629839" cy="512028"/>
          </a:xfrm>
          <a:prstGeom prst="flowChartAlternateProcess">
            <a:avLst/>
          </a:prstGeom>
          <a:solidFill>
            <a:srgbClr val="A91F24"/>
          </a:solidFill>
          <a:ln w="22225">
            <a:solidFill>
              <a:schemeClr val="accent5">
                <a:shade val="15000"/>
              </a:schemeClr>
            </a:solidFill>
            <a:prstDash val="solid"/>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800" b="1" i="1" kern="0" dirty="0">
                <a:solidFill>
                  <a:prstClr val="white"/>
                </a:solidFill>
                <a:latin typeface="Arial" panose="020B0604020202020204"/>
              </a:rPr>
              <a:t>(Practitioner/ </a:t>
            </a:r>
            <a:r>
              <a:rPr lang="en-US" sz="800" b="1" i="1" kern="0" dirty="0" err="1">
                <a:solidFill>
                  <a:prstClr val="white"/>
                </a:solidFill>
                <a:latin typeface="Arial" panose="020B0604020202020204"/>
              </a:rPr>
              <a:t>PractitionerRole</a:t>
            </a:r>
            <a:r>
              <a:rPr lang="en-US" sz="800" b="1" i="1" kern="0" dirty="0">
                <a:solidFill>
                  <a:prstClr val="white"/>
                </a:solidFill>
                <a:latin typeface="Arial" panose="020B0604020202020204"/>
              </a:rPr>
              <a:t>/Organization)</a:t>
            </a:r>
            <a:endParaRPr kumimoji="0" lang="en-US" sz="8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10" name="Alternate Process 30">
            <a:extLst>
              <a:ext uri="{FF2B5EF4-FFF2-40B4-BE49-F238E27FC236}">
                <a16:creationId xmlns:a16="http://schemas.microsoft.com/office/drawing/2014/main" id="{F36384DB-B9FA-C388-DAC4-0AADB5C2D143}"/>
              </a:ext>
            </a:extLst>
          </p:cNvPr>
          <p:cNvSpPr/>
          <p:nvPr/>
        </p:nvSpPr>
        <p:spPr>
          <a:xfrm>
            <a:off x="6163311" y="5416465"/>
            <a:ext cx="1629839" cy="512028"/>
          </a:xfrm>
          <a:prstGeom prst="flowChartAlternateProcess">
            <a:avLst/>
          </a:prstGeom>
          <a:solidFill>
            <a:srgbClr val="A91F24"/>
          </a:solidFill>
          <a:ln w="22225">
            <a:solidFill>
              <a:schemeClr val="accent5">
                <a:shade val="15000"/>
              </a:schemeClr>
            </a:solidFill>
            <a:prstDash val="solid"/>
          </a:ln>
        </p:spPr>
        <p:style>
          <a:lnRef idx="2">
            <a:schemeClr val="accent5">
              <a:shade val="15000"/>
            </a:schemeClr>
          </a:lnRef>
          <a:fillRef idx="1">
            <a:schemeClr val="accent5"/>
          </a:fillRef>
          <a:effectRef idx="0">
            <a:schemeClr val="accent5"/>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GFE Contributor</a:t>
            </a:r>
          </a:p>
          <a:p>
            <a:pPr marL="0" marR="0" lvl="0" indent="0" algn="ctr" defTabSz="685748" eaLnBrk="1" fontAlgn="auto" latinLnBrk="0" hangingPunct="1">
              <a:lnSpc>
                <a:spcPct val="100000"/>
              </a:lnSpc>
              <a:spcBef>
                <a:spcPts val="0"/>
              </a:spcBef>
              <a:spcAft>
                <a:spcPts val="0"/>
              </a:spcAft>
              <a:buClrTx/>
              <a:buSzTx/>
              <a:buFontTx/>
              <a:buNone/>
              <a:tabLst/>
              <a:defRPr/>
            </a:pPr>
            <a:r>
              <a:rPr lang="en-US" sz="800" b="1" i="1" kern="0" dirty="0">
                <a:solidFill>
                  <a:prstClr val="white"/>
                </a:solidFill>
                <a:latin typeface="Arial" panose="020B0604020202020204"/>
              </a:rPr>
              <a:t>(Practitioner/ </a:t>
            </a:r>
            <a:r>
              <a:rPr lang="en-US" sz="800" b="1" i="1" kern="0" dirty="0" err="1">
                <a:solidFill>
                  <a:prstClr val="white"/>
                </a:solidFill>
                <a:latin typeface="Arial" panose="020B0604020202020204"/>
              </a:rPr>
              <a:t>PractitionerRole</a:t>
            </a:r>
            <a:r>
              <a:rPr lang="en-US" sz="800" b="1" i="1" kern="0" dirty="0">
                <a:solidFill>
                  <a:prstClr val="white"/>
                </a:solidFill>
                <a:latin typeface="Arial" panose="020B0604020202020204"/>
              </a:rPr>
              <a:t>/Organization)</a:t>
            </a:r>
            <a:endParaRPr kumimoji="0" lang="en-US" sz="800" b="1" i="1" u="none" strike="noStrike" kern="0" cap="none" spc="0" normalizeH="0" baseline="0" noProof="0" dirty="0">
              <a:ln>
                <a:noFill/>
              </a:ln>
              <a:solidFill>
                <a:prstClr val="white"/>
              </a:solidFill>
              <a:effectLst/>
              <a:uLnTx/>
              <a:uFillTx/>
              <a:latin typeface="Arial" panose="020B0604020202020204"/>
              <a:ea typeface="+mn-ea"/>
              <a:cs typeface="+mn-cs"/>
            </a:endParaRPr>
          </a:p>
        </p:txBody>
      </p:sp>
      <p:cxnSp>
        <p:nvCxnSpPr>
          <p:cNvPr id="118" name="Connector: Elbow 117">
            <a:extLst>
              <a:ext uri="{FF2B5EF4-FFF2-40B4-BE49-F238E27FC236}">
                <a16:creationId xmlns:a16="http://schemas.microsoft.com/office/drawing/2014/main" id="{B4E42189-3194-10E2-71BE-8014DC2D3929}"/>
              </a:ext>
            </a:extLst>
          </p:cNvPr>
          <p:cNvCxnSpPr>
            <a:cxnSpLocks/>
            <a:stCxn id="73" idx="2"/>
            <a:endCxn id="109" idx="1"/>
          </p:cNvCxnSpPr>
          <p:nvPr/>
        </p:nvCxnSpPr>
        <p:spPr>
          <a:xfrm rot="5400000" flipH="1" flipV="1">
            <a:off x="4401857" y="3549994"/>
            <a:ext cx="237146" cy="3285764"/>
          </a:xfrm>
          <a:prstGeom prst="bentConnector4">
            <a:avLst>
              <a:gd name="adj1" fmla="val -96396"/>
              <a:gd name="adj2" fmla="val 91217"/>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2" name="Connector: Elbow 121">
            <a:extLst>
              <a:ext uri="{FF2B5EF4-FFF2-40B4-BE49-F238E27FC236}">
                <a16:creationId xmlns:a16="http://schemas.microsoft.com/office/drawing/2014/main" id="{77630BE7-6E37-F510-4C92-BDD4230CC8C9}"/>
              </a:ext>
            </a:extLst>
          </p:cNvPr>
          <p:cNvCxnSpPr>
            <a:cxnSpLocks/>
            <a:stCxn id="76" idx="2"/>
            <a:endCxn id="53" idx="1"/>
          </p:cNvCxnSpPr>
          <p:nvPr/>
        </p:nvCxnSpPr>
        <p:spPr>
          <a:xfrm rot="5400000" flipH="1" flipV="1">
            <a:off x="5033817" y="4181956"/>
            <a:ext cx="835323" cy="1423666"/>
          </a:xfrm>
          <a:prstGeom prst="bentConnector4">
            <a:avLst>
              <a:gd name="adj1" fmla="val -13408"/>
              <a:gd name="adj2" fmla="val 7012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63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882A77-707D-EF0D-332A-5A69D1E6DAE1}"/>
              </a:ext>
            </a:extLst>
          </p:cNvPr>
          <p:cNvSpPr>
            <a:spLocks noGrp="1"/>
          </p:cNvSpPr>
          <p:nvPr>
            <p:ph type="sldNum" sz="quarter" idx="12"/>
          </p:nvPr>
        </p:nvSpPr>
        <p:spPr/>
        <p:txBody>
          <a:bodyPr/>
          <a:lstStyle/>
          <a:p>
            <a:fld id="{B4887C3B-057F-4D1D-8672-DA58E661878F}" type="slidenum">
              <a:rPr lang="en-US" smtClean="0"/>
              <a:pPr/>
              <a:t>8</a:t>
            </a:fld>
            <a:endParaRPr lang="en-US"/>
          </a:p>
        </p:txBody>
      </p:sp>
      <p:sp>
        <p:nvSpPr>
          <p:cNvPr id="3" name="Text Placeholder 2">
            <a:extLst>
              <a:ext uri="{FF2B5EF4-FFF2-40B4-BE49-F238E27FC236}">
                <a16:creationId xmlns:a16="http://schemas.microsoft.com/office/drawing/2014/main" id="{01836CDF-7715-9F14-61E1-65ABCD38AEA1}"/>
              </a:ext>
            </a:extLst>
          </p:cNvPr>
          <p:cNvSpPr>
            <a:spLocks noGrp="1"/>
          </p:cNvSpPr>
          <p:nvPr>
            <p:ph type="body" sz="quarter" idx="13"/>
          </p:nvPr>
        </p:nvSpPr>
        <p:spPr/>
        <p:txBody>
          <a:bodyPr/>
          <a:lstStyle/>
          <a:p>
            <a:endParaRPr lang="en-US"/>
          </a:p>
        </p:txBody>
      </p:sp>
      <p:pic>
        <p:nvPicPr>
          <p:cNvPr id="28" name="Picture 27">
            <a:extLst>
              <a:ext uri="{FF2B5EF4-FFF2-40B4-BE49-F238E27FC236}">
                <a16:creationId xmlns:a16="http://schemas.microsoft.com/office/drawing/2014/main" id="{AD328F9B-07EC-C28C-CE68-40C3B8BC241C}"/>
              </a:ext>
            </a:extLst>
          </p:cNvPr>
          <p:cNvPicPr>
            <a:picLocks noChangeAspect="1"/>
          </p:cNvPicPr>
          <p:nvPr/>
        </p:nvPicPr>
        <p:blipFill>
          <a:blip r:embed="rId2"/>
          <a:stretch>
            <a:fillRect/>
          </a:stretch>
        </p:blipFill>
        <p:spPr>
          <a:xfrm>
            <a:off x="2124112" y="1206815"/>
            <a:ext cx="9238434" cy="5168702"/>
          </a:xfrm>
          <a:prstGeom prst="rect">
            <a:avLst/>
          </a:prstGeom>
        </p:spPr>
      </p:pic>
    </p:spTree>
    <p:extLst>
      <p:ext uri="{BB962C8B-B14F-4D97-AF65-F5344CB8AC3E}">
        <p14:creationId xmlns:p14="http://schemas.microsoft.com/office/powerpoint/2010/main" val="390571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B3CCA4-389C-9B17-DA36-024D69C0C770}"/>
              </a:ext>
            </a:extLst>
          </p:cNvPr>
          <p:cNvSpPr>
            <a:spLocks noGrp="1"/>
          </p:cNvSpPr>
          <p:nvPr>
            <p:ph type="sldNum" sz="quarter" idx="12"/>
          </p:nvPr>
        </p:nvSpPr>
        <p:spPr/>
        <p:txBody>
          <a:bodyPr/>
          <a:lstStyle/>
          <a:p>
            <a:fld id="{B4887C3B-057F-4D1D-8672-DA58E661878F}" type="slidenum">
              <a:rPr lang="en-US" smtClean="0"/>
              <a:pPr/>
              <a:t>9</a:t>
            </a:fld>
            <a:endParaRPr lang="en-US"/>
          </a:p>
        </p:txBody>
      </p:sp>
      <p:sp>
        <p:nvSpPr>
          <p:cNvPr id="6" name="Text Placeholder 5">
            <a:extLst>
              <a:ext uri="{FF2B5EF4-FFF2-40B4-BE49-F238E27FC236}">
                <a16:creationId xmlns:a16="http://schemas.microsoft.com/office/drawing/2014/main" id="{C2BA5D6F-9362-B28E-C0E5-3AF72807391B}"/>
              </a:ext>
            </a:extLst>
          </p:cNvPr>
          <p:cNvSpPr>
            <a:spLocks noGrp="1"/>
          </p:cNvSpPr>
          <p:nvPr>
            <p:ph type="body" sz="quarter" idx="13"/>
          </p:nvPr>
        </p:nvSpPr>
        <p:spPr/>
        <p:txBody>
          <a:bodyPr/>
          <a:lstStyle/>
          <a:p>
            <a:r>
              <a:rPr lang="en-US" dirty="0"/>
              <a:t>GFE Request Information Bundle</a:t>
            </a:r>
          </a:p>
        </p:txBody>
      </p:sp>
      <p:sp>
        <p:nvSpPr>
          <p:cNvPr id="8" name="Alternate Process 3">
            <a:extLst>
              <a:ext uri="{FF2B5EF4-FFF2-40B4-BE49-F238E27FC236}">
                <a16:creationId xmlns:a16="http://schemas.microsoft.com/office/drawing/2014/main" id="{596350D3-D9BA-D300-1D47-A83AE923D652}"/>
              </a:ext>
            </a:extLst>
          </p:cNvPr>
          <p:cNvSpPr/>
          <p:nvPr/>
        </p:nvSpPr>
        <p:spPr>
          <a:xfrm>
            <a:off x="460268" y="1354047"/>
            <a:ext cx="5903711" cy="5189823"/>
          </a:xfrm>
          <a:prstGeom prst="roundRect">
            <a:avLst>
              <a:gd name="adj" fmla="val 5164"/>
            </a:avLst>
          </a:prstGeom>
          <a:solidFill>
            <a:srgbClr val="DFD5A9">
              <a:lumMod val="20000"/>
              <a:lumOff val="80000"/>
            </a:srgbClr>
          </a:solidFill>
          <a:ln w="28575" cap="flat" cmpd="sng" algn="ctr">
            <a:solidFill>
              <a:schemeClr val="accent2">
                <a:lumMod val="75000"/>
              </a:schemeClr>
            </a:solidFill>
            <a:prstDash val="solid"/>
            <a:miter lim="800000"/>
          </a:ln>
          <a:effectLst/>
        </p:spPr>
        <p:txBody>
          <a:bodyPr t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Arial" panose="020B0604020202020204"/>
                <a:ea typeface="+mn-ea"/>
                <a:cs typeface="+mn-cs"/>
              </a:rPr>
              <a:t>GFE Information Bundle</a:t>
            </a:r>
          </a:p>
          <a:p>
            <a:pPr marL="0" marR="0" lvl="0" indent="0" algn="ctr" defTabSz="685748" eaLnBrk="1" fontAlgn="auto" latinLnBrk="0" hangingPunct="1">
              <a:lnSpc>
                <a:spcPct val="100000"/>
              </a:lnSpc>
              <a:spcBef>
                <a:spcPts val="0"/>
              </a:spcBef>
              <a:spcAft>
                <a:spcPts val="0"/>
              </a:spcAft>
              <a:buClrTx/>
              <a:buSzTx/>
              <a:buFontTx/>
              <a:buNone/>
              <a:tabLst/>
              <a:defRPr/>
            </a:pPr>
            <a:r>
              <a:rPr lang="en-US" sz="1050" i="1" kern="0" dirty="0">
                <a:latin typeface="Arial" panose="020B0604020202020204"/>
              </a:rPr>
              <a:t>(type = collection)</a:t>
            </a:r>
            <a:endParaRPr kumimoji="0" lang="en-US" sz="1050" b="0" i="1" u="none" strike="noStrike" kern="0" cap="none" spc="0" normalizeH="0" baseline="0" noProof="0" dirty="0">
              <a:ln>
                <a:noFill/>
              </a:ln>
              <a:effectLst/>
              <a:uLnTx/>
              <a:uFillTx/>
              <a:latin typeface="Arial" panose="020B0604020202020204"/>
              <a:ea typeface="+mn-ea"/>
              <a:cs typeface="+mn-cs"/>
            </a:endParaRPr>
          </a:p>
        </p:txBody>
      </p:sp>
      <p:sp>
        <p:nvSpPr>
          <p:cNvPr id="95" name="Text Placeholder 9">
            <a:extLst>
              <a:ext uri="{FF2B5EF4-FFF2-40B4-BE49-F238E27FC236}">
                <a16:creationId xmlns:a16="http://schemas.microsoft.com/office/drawing/2014/main" id="{3E40CF31-F28A-0160-F46F-A9BD5AFED0A1}"/>
              </a:ext>
            </a:extLst>
          </p:cNvPr>
          <p:cNvSpPr txBox="1">
            <a:spLocks/>
          </p:cNvSpPr>
          <p:nvPr/>
        </p:nvSpPr>
        <p:spPr>
          <a:xfrm>
            <a:off x="7885660" y="1354048"/>
            <a:ext cx="3953061" cy="5354141"/>
          </a:xfrm>
          <a:prstGeom prst="rect">
            <a:avLst/>
          </a:prstGeom>
        </p:spPr>
        <p:txBody>
          <a:bodyPr lIns="91440" tIns="45720" rIns="91440" bIns="45720" anchor="t"/>
          <a:lstStyle>
            <a:lvl1pPr marL="228600" indent="-228600" algn="l" defTabSz="914400" rtl="0" eaLnBrk="1" latinLnBrk="0" hangingPunct="1">
              <a:lnSpc>
                <a:spcPct val="100000"/>
              </a:lnSpc>
              <a:spcBef>
                <a:spcPts val="1000"/>
              </a:spcBef>
              <a:buClr>
                <a:schemeClr val="bg2"/>
              </a:buClr>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Clr>
                <a:schemeClr val="accent1"/>
              </a:buClr>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Clr>
                <a:schemeClr val="accent3"/>
              </a:buClr>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Clr>
                <a:schemeClr val="accent4"/>
              </a:buClr>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Clr>
                <a:schemeClr val="bg2"/>
              </a:buClr>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US" dirty="0">
                <a:latin typeface="Calibri" panose="020F0502020204030204" pitchFamily="34" charset="0"/>
                <a:cs typeface="Calibri" panose="020F0502020204030204" pitchFamily="34" charset="0"/>
              </a:rPr>
              <a:t>Payer Organization is optional</a:t>
            </a:r>
          </a:p>
          <a:p>
            <a:pPr marL="342900" indent="-342900">
              <a:buFont typeface="+mj-lt"/>
              <a:buAutoNum type="arabicPeriod"/>
            </a:pPr>
            <a:r>
              <a:rPr lang="en-US" dirty="0">
                <a:latin typeface="Calibri" panose="020F0502020204030204" pitchFamily="34" charset="0"/>
                <a:cs typeface="Calibri" panose="020F0502020204030204" pitchFamily="34" charset="0"/>
              </a:rPr>
              <a:t>Multiple Organization, Practitioner, or </a:t>
            </a:r>
            <a:r>
              <a:rPr lang="en-US" dirty="0" err="1">
                <a:latin typeface="Calibri" panose="020F0502020204030204" pitchFamily="34" charset="0"/>
                <a:cs typeface="Calibri" panose="020F0502020204030204" pitchFamily="34" charset="0"/>
              </a:rPr>
              <a:t>PractitionerRole</a:t>
            </a:r>
            <a:r>
              <a:rPr lang="en-US" dirty="0">
                <a:latin typeface="Calibri" panose="020F0502020204030204" pitchFamily="34" charset="0"/>
                <a:cs typeface="Calibri" panose="020F0502020204030204" pitchFamily="34" charset="0"/>
              </a:rPr>
              <a:t> resources can be indicated</a:t>
            </a:r>
          </a:p>
          <a:p>
            <a:pPr marL="342900" indent="-342900">
              <a:buFont typeface="+mj-lt"/>
              <a:buAutoNum type="arabicPeriod"/>
            </a:pPr>
            <a:r>
              <a:rPr lang="en-US" dirty="0">
                <a:latin typeface="Calibri" panose="020F0502020204030204" pitchFamily="34" charset="0"/>
                <a:cs typeface="Calibri" panose="020F0502020204030204" pitchFamily="34" charset="0"/>
              </a:rPr>
              <a:t>Any combination of request items are allowed as long as there is at least 1 (Should that also be the case for the Provider Specific Task?</a:t>
            </a:r>
          </a:p>
          <a:p>
            <a:pPr marL="342900" indent="-342900">
              <a:buFont typeface="+mj-lt"/>
              <a:buAutoNum type="arabicPeriod"/>
            </a:pPr>
            <a:r>
              <a:rPr lang="en-US" dirty="0" err="1">
                <a:latin typeface="Calibri" panose="020F0502020204030204" pitchFamily="34" charset="0"/>
                <a:cs typeface="Calibri" panose="020F0502020204030204" pitchFamily="34" charset="0"/>
              </a:rPr>
              <a:t>DocumentReference</a:t>
            </a:r>
            <a:r>
              <a:rPr lang="en-US" dirty="0">
                <a:latin typeface="Calibri" panose="020F0502020204030204" pitchFamily="34" charset="0"/>
                <a:cs typeface="Calibri" panose="020F0502020204030204" pitchFamily="34" charset="0"/>
              </a:rPr>
              <a:t> attachments are optional</a:t>
            </a:r>
          </a:p>
          <a:p>
            <a:pPr marL="342900" indent="-342900">
              <a:buFont typeface="+mj-lt"/>
              <a:buAutoNum type="arabicPeriod"/>
            </a:pPr>
            <a:endParaRPr lang="en-US" dirty="0">
              <a:latin typeface="Calibri" panose="020F0502020204030204" pitchFamily="34" charset="0"/>
              <a:cs typeface="Calibri" panose="020F0502020204030204" pitchFamily="34" charset="0"/>
            </a:endParaRPr>
          </a:p>
        </p:txBody>
      </p:sp>
      <p:sp>
        <p:nvSpPr>
          <p:cNvPr id="3" name="Alternate Process 23">
            <a:extLst>
              <a:ext uri="{FF2B5EF4-FFF2-40B4-BE49-F238E27FC236}">
                <a16:creationId xmlns:a16="http://schemas.microsoft.com/office/drawing/2014/main" id="{F7A6A988-99AA-389C-31D4-81CBFCDC2416}"/>
              </a:ext>
            </a:extLst>
          </p:cNvPr>
          <p:cNvSpPr/>
          <p:nvPr/>
        </p:nvSpPr>
        <p:spPr>
          <a:xfrm>
            <a:off x="583008" y="2018951"/>
            <a:ext cx="5643278" cy="418338"/>
          </a:xfrm>
          <a:prstGeom prst="flowChartAlternateProcess">
            <a:avLst/>
          </a:prstGeom>
          <a:solidFill>
            <a:srgbClr val="51657F">
              <a:lumMod val="60000"/>
              <a:lumOff val="40000"/>
            </a:srgbClr>
          </a:solidFill>
          <a:ln w="28575"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HRex</a:t>
            </a: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 Patient</a:t>
            </a:r>
          </a:p>
        </p:txBody>
      </p:sp>
      <p:sp>
        <p:nvSpPr>
          <p:cNvPr id="4" name="Alternate Process 30">
            <a:extLst>
              <a:ext uri="{FF2B5EF4-FFF2-40B4-BE49-F238E27FC236}">
                <a16:creationId xmlns:a16="http://schemas.microsoft.com/office/drawing/2014/main" id="{AE27BE67-6A07-C8F5-E335-EE211AF43429}"/>
              </a:ext>
            </a:extLst>
          </p:cNvPr>
          <p:cNvSpPr/>
          <p:nvPr/>
        </p:nvSpPr>
        <p:spPr>
          <a:xfrm>
            <a:off x="583008" y="2563054"/>
            <a:ext cx="5643278" cy="415359"/>
          </a:xfrm>
          <a:prstGeom prst="flowChartAlternateProcess">
            <a:avLst/>
          </a:prstGeom>
          <a:solidFill>
            <a:srgbClr val="51657F">
              <a:lumMod val="60000"/>
              <a:lumOff val="40000"/>
            </a:srgbClr>
          </a:solidFill>
          <a:ln w="28575" cap="flat" cmpd="sng" algn="ctr">
            <a:solidFill>
              <a:schemeClr val="tx2">
                <a:lumMod val="75000"/>
                <a:lumOff val="25000"/>
              </a:scheme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rPr>
              <a:t>PCT Coverage</a:t>
            </a:r>
          </a:p>
        </p:txBody>
      </p:sp>
      <p:sp>
        <p:nvSpPr>
          <p:cNvPr id="5" name="Alternate Process 27">
            <a:extLst>
              <a:ext uri="{FF2B5EF4-FFF2-40B4-BE49-F238E27FC236}">
                <a16:creationId xmlns:a16="http://schemas.microsoft.com/office/drawing/2014/main" id="{B467404D-FFF7-7D00-2640-62162AEEF742}"/>
              </a:ext>
            </a:extLst>
          </p:cNvPr>
          <p:cNvSpPr/>
          <p:nvPr/>
        </p:nvSpPr>
        <p:spPr>
          <a:xfrm>
            <a:off x="582336" y="3104178"/>
            <a:ext cx="5661659" cy="415359"/>
          </a:xfrm>
          <a:prstGeom prst="flowChartAlternateProcess">
            <a:avLst/>
          </a:prstGeom>
          <a:ln>
            <a:solidFill>
              <a:schemeClr val="accent3">
                <a:lumMod val="50000"/>
              </a:schemeClr>
            </a:solidFill>
          </a:ln>
        </p:spPr>
        <p:style>
          <a:lnRef idx="3">
            <a:schemeClr val="lt1"/>
          </a:lnRef>
          <a:fillRef idx="1">
            <a:schemeClr val="accent6"/>
          </a:fillRef>
          <a:effectRef idx="1">
            <a:schemeClr val="accent6"/>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rPr>
              <a:t>PCT Organization (Payer)</a:t>
            </a:r>
          </a:p>
        </p:txBody>
      </p:sp>
      <p:sp>
        <p:nvSpPr>
          <p:cNvPr id="7" name="Alternate Process 60">
            <a:extLst>
              <a:ext uri="{FF2B5EF4-FFF2-40B4-BE49-F238E27FC236}">
                <a16:creationId xmlns:a16="http://schemas.microsoft.com/office/drawing/2014/main" id="{6763B072-D965-0432-F408-3C5B190A7BED}"/>
              </a:ext>
            </a:extLst>
          </p:cNvPr>
          <p:cNvSpPr/>
          <p:nvPr/>
        </p:nvSpPr>
        <p:spPr>
          <a:xfrm>
            <a:off x="583008" y="3680970"/>
            <a:ext cx="1627632" cy="359474"/>
          </a:xfrm>
          <a:prstGeom prst="roundRect">
            <a:avLst/>
          </a:prstGeom>
          <a:solidFill>
            <a:srgbClr val="A91F24"/>
          </a:solidFill>
          <a:ln w="22225" cap="flat" cmpd="sng" algn="ctr">
            <a:solidFill>
              <a:srgbClr val="A91F24">
                <a:lumMod val="75000"/>
              </a:srgbClr>
            </a:solidFill>
            <a:prstDash val="solid"/>
            <a:miter lim="800000"/>
          </a:ln>
          <a:effectLst/>
        </p:spPr>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Organization </a:t>
            </a:r>
            <a:r>
              <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rPr>
              <a:t>(requested)</a:t>
            </a:r>
          </a:p>
        </p:txBody>
      </p:sp>
      <p:sp>
        <p:nvSpPr>
          <p:cNvPr id="9" name="Alternate Process 61">
            <a:extLst>
              <a:ext uri="{FF2B5EF4-FFF2-40B4-BE49-F238E27FC236}">
                <a16:creationId xmlns:a16="http://schemas.microsoft.com/office/drawing/2014/main" id="{8BE0200B-A99A-3468-28D6-2242F84E5FEF}"/>
              </a:ext>
            </a:extLst>
          </p:cNvPr>
          <p:cNvSpPr/>
          <p:nvPr/>
        </p:nvSpPr>
        <p:spPr>
          <a:xfrm>
            <a:off x="2647899" y="3675423"/>
            <a:ext cx="1627632" cy="359473"/>
          </a:xfrm>
          <a:prstGeom prst="roundRect">
            <a:avLst/>
          </a:prstGeom>
          <a:solidFill>
            <a:srgbClr val="A91F24"/>
          </a:solidFill>
          <a:ln w="22225" cap="flat" cmpd="sng" algn="ctr">
            <a:solidFill>
              <a:srgbClr val="A91F24">
                <a:lumMod val="75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PCT Practitioner</a:t>
            </a:r>
          </a:p>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rPr>
              <a:t>(requested)</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1" name="Alternate Process 61">
            <a:extLst>
              <a:ext uri="{FF2B5EF4-FFF2-40B4-BE49-F238E27FC236}">
                <a16:creationId xmlns:a16="http://schemas.microsoft.com/office/drawing/2014/main" id="{A94EFD60-9A8A-491D-0BDA-85F3BDA4D6CA}"/>
              </a:ext>
            </a:extLst>
          </p:cNvPr>
          <p:cNvSpPr/>
          <p:nvPr/>
        </p:nvSpPr>
        <p:spPr>
          <a:xfrm>
            <a:off x="4596141" y="3675423"/>
            <a:ext cx="1630145" cy="359473"/>
          </a:xfrm>
          <a:prstGeom prst="roundRect">
            <a:avLst/>
          </a:prstGeom>
          <a:solidFill>
            <a:srgbClr val="A91F24"/>
          </a:solidFill>
          <a:ln w="22225" cap="flat" cmpd="sng" algn="ctr">
            <a:solidFill>
              <a:srgbClr val="A91F24">
                <a:lumMod val="75000"/>
              </a:srgbClr>
            </a:solidFill>
            <a:prstDash val="solid"/>
            <a:miter lim="800000"/>
          </a:ln>
          <a:effectLst/>
        </p:spPr>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HRex</a:t>
            </a:r>
            <a:r>
              <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rPr>
              <a:t> </a:t>
            </a: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PractitionerRole</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rPr>
              <a:t>(requested)</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nvGrpSpPr>
          <p:cNvPr id="19" name="Group 18">
            <a:extLst>
              <a:ext uri="{FF2B5EF4-FFF2-40B4-BE49-F238E27FC236}">
                <a16:creationId xmlns:a16="http://schemas.microsoft.com/office/drawing/2014/main" id="{CDC6343F-BBCF-524B-C34C-66414F5FA776}"/>
              </a:ext>
            </a:extLst>
          </p:cNvPr>
          <p:cNvGrpSpPr/>
          <p:nvPr/>
        </p:nvGrpSpPr>
        <p:grpSpPr>
          <a:xfrm>
            <a:off x="2180043" y="5808702"/>
            <a:ext cx="2218695" cy="672216"/>
            <a:chOff x="787582" y="5676546"/>
            <a:chExt cx="2218695" cy="672216"/>
          </a:xfrm>
        </p:grpSpPr>
        <p:sp>
          <p:nvSpPr>
            <p:cNvPr id="16" name="Alternate Process 61">
              <a:extLst>
                <a:ext uri="{FF2B5EF4-FFF2-40B4-BE49-F238E27FC236}">
                  <a16:creationId xmlns:a16="http://schemas.microsoft.com/office/drawing/2014/main" id="{9DD9D34E-2011-99EC-5799-010961766B3D}"/>
                </a:ext>
              </a:extLst>
            </p:cNvPr>
            <p:cNvSpPr/>
            <p:nvPr/>
          </p:nvSpPr>
          <p:spPr>
            <a:xfrm>
              <a:off x="787582" y="5676546"/>
              <a:ext cx="1745179" cy="496619"/>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DocumentReference</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7" name="Alternate Process 61">
              <a:extLst>
                <a:ext uri="{FF2B5EF4-FFF2-40B4-BE49-F238E27FC236}">
                  <a16:creationId xmlns:a16="http://schemas.microsoft.com/office/drawing/2014/main" id="{D980CAE3-94D0-9C51-B718-3726D4609D02}"/>
                </a:ext>
              </a:extLst>
            </p:cNvPr>
            <p:cNvSpPr/>
            <p:nvPr/>
          </p:nvSpPr>
          <p:spPr>
            <a:xfrm>
              <a:off x="1024340" y="5764344"/>
              <a:ext cx="1745179" cy="496619"/>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err="1">
                  <a:ln>
                    <a:noFill/>
                  </a:ln>
                  <a:solidFill>
                    <a:prstClr val="white"/>
                  </a:solidFill>
                  <a:effectLst/>
                  <a:uLnTx/>
                  <a:uFillTx/>
                  <a:latin typeface="Arial" panose="020B0604020202020204"/>
                  <a:ea typeface="+mn-ea"/>
                  <a:cs typeface="+mn-cs"/>
                </a:rPr>
                <a:t>DocumentReference</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18" name="Alternate Process 61">
              <a:extLst>
                <a:ext uri="{FF2B5EF4-FFF2-40B4-BE49-F238E27FC236}">
                  <a16:creationId xmlns:a16="http://schemas.microsoft.com/office/drawing/2014/main" id="{DC63BE83-6879-3CDD-4D52-E69394C1C0F8}"/>
                </a:ext>
              </a:extLst>
            </p:cNvPr>
            <p:cNvSpPr/>
            <p:nvPr/>
          </p:nvSpPr>
          <p:spPr>
            <a:xfrm>
              <a:off x="1261098" y="5852143"/>
              <a:ext cx="1745179" cy="496619"/>
            </a:xfrm>
            <a:prstGeom prst="roundRect">
              <a:avLst/>
            </a:prstGeom>
            <a:ln/>
          </p:spPr>
          <p:style>
            <a:lnRef idx="3">
              <a:schemeClr val="lt1"/>
            </a:lnRef>
            <a:fillRef idx="1">
              <a:schemeClr val="accent3"/>
            </a:fillRef>
            <a:effectRef idx="1">
              <a:schemeClr val="accent3"/>
            </a:effectRef>
            <a:fontRef idx="minor">
              <a:schemeClr val="lt1"/>
            </a:fontRef>
          </p:style>
          <p:txBody>
            <a:bodyPr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err="1">
                  <a:ln>
                    <a:noFill/>
                  </a:ln>
                  <a:solidFill>
                    <a:prstClr val="white"/>
                  </a:solidFill>
                  <a:effectLst/>
                  <a:uLnTx/>
                  <a:uFillTx/>
                  <a:latin typeface="Arial" panose="020B0604020202020204"/>
                  <a:ea typeface="+mn-ea"/>
                  <a:cs typeface="+mn-cs"/>
                </a:rPr>
                <a:t>DocumentReference</a:t>
              </a:r>
              <a:endParaRPr kumimoji="0" lang="en-US" sz="1050" b="1" i="1" u="none" strike="noStrike" kern="0" cap="none" spc="0" normalizeH="0" baseline="0" noProof="0" dirty="0">
                <a:ln>
                  <a:noFill/>
                </a:ln>
                <a:solidFill>
                  <a:prstClr val="white"/>
                </a:solidFill>
                <a:effectLst/>
                <a:uLnTx/>
                <a:uFillTx/>
                <a:latin typeface="Arial" panose="020B0604020202020204"/>
                <a:ea typeface="+mn-ea"/>
                <a:cs typeface="+mn-cs"/>
              </a:endParaRPr>
            </a:p>
          </p:txBody>
        </p:sp>
      </p:grpSp>
      <p:sp>
        <p:nvSpPr>
          <p:cNvPr id="20" name="Alternate Process 3">
            <a:extLst>
              <a:ext uri="{FF2B5EF4-FFF2-40B4-BE49-F238E27FC236}">
                <a16:creationId xmlns:a16="http://schemas.microsoft.com/office/drawing/2014/main" id="{B2DE5975-5AE9-D90C-EA81-84409C36CDD1}"/>
              </a:ext>
            </a:extLst>
          </p:cNvPr>
          <p:cNvSpPr/>
          <p:nvPr/>
        </p:nvSpPr>
        <p:spPr>
          <a:xfrm>
            <a:off x="583008" y="4195107"/>
            <a:ext cx="5643278" cy="1483220"/>
          </a:xfrm>
          <a:prstGeom prst="roundRect">
            <a:avLst>
              <a:gd name="adj" fmla="val 5164"/>
            </a:avLst>
          </a:prstGeom>
          <a:noFill/>
          <a:ln w="28575" cap="flat" cmpd="sng" algn="ctr">
            <a:solidFill>
              <a:schemeClr val="accent2">
                <a:lumMod val="75000"/>
              </a:schemeClr>
            </a:solidFill>
            <a:prstDash val="sysDash"/>
            <a:miter lim="800000"/>
          </a:ln>
          <a:effectLst/>
        </p:spPr>
        <p:txBody>
          <a:bodyPr tIns="0" rtlCol="0" anchor="t" anchorCtr="0"/>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00" i="1" kern="0" dirty="0">
                <a:solidFill>
                  <a:schemeClr val="bg1">
                    <a:lumMod val="50000"/>
                  </a:schemeClr>
                </a:solidFill>
                <a:latin typeface="Arial" panose="020B0604020202020204"/>
              </a:rPr>
              <a:t>(requested-items)</a:t>
            </a:r>
            <a:endParaRPr kumimoji="0" lang="en-US" sz="1000" b="0" i="1" u="none" strike="noStrike" kern="0" cap="none" spc="0" normalizeH="0" baseline="0" noProof="0" dirty="0">
              <a:ln>
                <a:noFill/>
              </a:ln>
              <a:solidFill>
                <a:schemeClr val="bg1">
                  <a:lumMod val="50000"/>
                </a:schemeClr>
              </a:solidFill>
              <a:effectLst/>
              <a:uLnTx/>
              <a:uFillTx/>
              <a:latin typeface="Arial" panose="020B0604020202020204"/>
              <a:ea typeface="+mn-ea"/>
              <a:cs typeface="+mn-cs"/>
            </a:endParaRPr>
          </a:p>
        </p:txBody>
      </p:sp>
      <p:grpSp>
        <p:nvGrpSpPr>
          <p:cNvPr id="28" name="Group 27">
            <a:extLst>
              <a:ext uri="{FF2B5EF4-FFF2-40B4-BE49-F238E27FC236}">
                <a16:creationId xmlns:a16="http://schemas.microsoft.com/office/drawing/2014/main" id="{B574F1DE-9765-656E-1C3D-2D076BA41726}"/>
              </a:ext>
            </a:extLst>
          </p:cNvPr>
          <p:cNvGrpSpPr/>
          <p:nvPr/>
        </p:nvGrpSpPr>
        <p:grpSpPr>
          <a:xfrm>
            <a:off x="676435" y="4497590"/>
            <a:ext cx="1617357" cy="556484"/>
            <a:chOff x="649453" y="4734997"/>
            <a:chExt cx="1598945" cy="501190"/>
          </a:xfrm>
        </p:grpSpPr>
        <p:sp>
          <p:nvSpPr>
            <p:cNvPr id="24" name="Alternate Process 60">
              <a:extLst>
                <a:ext uri="{FF2B5EF4-FFF2-40B4-BE49-F238E27FC236}">
                  <a16:creationId xmlns:a16="http://schemas.microsoft.com/office/drawing/2014/main" id="{4AB1B2F2-37CF-86B3-77E4-C13243A240B1}"/>
                </a:ext>
              </a:extLst>
            </p:cNvPr>
            <p:cNvSpPr/>
            <p:nvPr/>
          </p:nvSpPr>
          <p:spPr>
            <a:xfrm>
              <a:off x="649453" y="4734997"/>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26" name="Alternate Process 60">
              <a:extLst>
                <a:ext uri="{FF2B5EF4-FFF2-40B4-BE49-F238E27FC236}">
                  <a16:creationId xmlns:a16="http://schemas.microsoft.com/office/drawing/2014/main" id="{50525B76-D58A-78B3-FF77-C5D4E33E557A}"/>
                </a:ext>
              </a:extLst>
            </p:cNvPr>
            <p:cNvSpPr/>
            <p:nvPr/>
          </p:nvSpPr>
          <p:spPr>
            <a:xfrm>
              <a:off x="754924" y="4805855"/>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27" name="Alternate Process 60">
              <a:extLst>
                <a:ext uri="{FF2B5EF4-FFF2-40B4-BE49-F238E27FC236}">
                  <a16:creationId xmlns:a16="http://schemas.microsoft.com/office/drawing/2014/main" id="{EB1CD3BE-75D3-7A34-83AB-385B67899319}"/>
                </a:ext>
              </a:extLst>
            </p:cNvPr>
            <p:cNvSpPr/>
            <p:nvPr/>
          </p:nvSpPr>
          <p:spPr>
            <a:xfrm>
              <a:off x="860396" y="4876713"/>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PCT 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grpSp>
        <p:nvGrpSpPr>
          <p:cNvPr id="33" name="Group 32">
            <a:extLst>
              <a:ext uri="{FF2B5EF4-FFF2-40B4-BE49-F238E27FC236}">
                <a16:creationId xmlns:a16="http://schemas.microsoft.com/office/drawing/2014/main" id="{70B870B1-ABF1-B702-AEEA-A7884AEB7EE7}"/>
              </a:ext>
            </a:extLst>
          </p:cNvPr>
          <p:cNvGrpSpPr/>
          <p:nvPr/>
        </p:nvGrpSpPr>
        <p:grpSpPr>
          <a:xfrm>
            <a:off x="2613109" y="4497590"/>
            <a:ext cx="1598945" cy="501190"/>
            <a:chOff x="649453" y="4734997"/>
            <a:chExt cx="1598945" cy="501190"/>
          </a:xfrm>
        </p:grpSpPr>
        <p:sp>
          <p:nvSpPr>
            <p:cNvPr id="34" name="Alternate Process 60">
              <a:extLst>
                <a:ext uri="{FF2B5EF4-FFF2-40B4-BE49-F238E27FC236}">
                  <a16:creationId xmlns:a16="http://schemas.microsoft.com/office/drawing/2014/main" id="{2BD5AD6A-1ECC-D3EC-BEC2-F6A5C13D4C4E}"/>
                </a:ext>
              </a:extLst>
            </p:cNvPr>
            <p:cNvSpPr/>
            <p:nvPr/>
          </p:nvSpPr>
          <p:spPr>
            <a:xfrm>
              <a:off x="649453" y="4734997"/>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35" name="Alternate Process 60">
              <a:extLst>
                <a:ext uri="{FF2B5EF4-FFF2-40B4-BE49-F238E27FC236}">
                  <a16:creationId xmlns:a16="http://schemas.microsoft.com/office/drawing/2014/main" id="{43BB8455-8A21-352C-3D0B-4956A0657124}"/>
                </a:ext>
              </a:extLst>
            </p:cNvPr>
            <p:cNvSpPr/>
            <p:nvPr/>
          </p:nvSpPr>
          <p:spPr>
            <a:xfrm>
              <a:off x="754924" y="4805855"/>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36" name="Alternate Process 60">
              <a:extLst>
                <a:ext uri="{FF2B5EF4-FFF2-40B4-BE49-F238E27FC236}">
                  <a16:creationId xmlns:a16="http://schemas.microsoft.com/office/drawing/2014/main" id="{97E3FBA4-B4F9-6DF4-C609-E1B6E25771AE}"/>
                </a:ext>
              </a:extLst>
            </p:cNvPr>
            <p:cNvSpPr/>
            <p:nvPr/>
          </p:nvSpPr>
          <p:spPr>
            <a:xfrm>
              <a:off x="860396" y="4876713"/>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PCT </a:t>
              </a:r>
              <a:r>
                <a:rPr lang="en-US" sz="1050" b="1" kern="0" dirty="0" err="1">
                  <a:solidFill>
                    <a:prstClr val="white"/>
                  </a:solidFill>
                  <a:latin typeface="Arial" panose="020B0604020202020204"/>
                </a:rPr>
                <a:t>MedicationRequest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grpSp>
        <p:nvGrpSpPr>
          <p:cNvPr id="37" name="Group 36">
            <a:extLst>
              <a:ext uri="{FF2B5EF4-FFF2-40B4-BE49-F238E27FC236}">
                <a16:creationId xmlns:a16="http://schemas.microsoft.com/office/drawing/2014/main" id="{B3E0B331-FBB2-EA58-D7D0-CE54CAC2696E}"/>
              </a:ext>
            </a:extLst>
          </p:cNvPr>
          <p:cNvGrpSpPr/>
          <p:nvPr/>
        </p:nvGrpSpPr>
        <p:grpSpPr>
          <a:xfrm>
            <a:off x="4531372" y="4497590"/>
            <a:ext cx="1598945" cy="501190"/>
            <a:chOff x="649453" y="4734997"/>
            <a:chExt cx="1598945" cy="501190"/>
          </a:xfrm>
        </p:grpSpPr>
        <p:sp>
          <p:nvSpPr>
            <p:cNvPr id="38" name="Alternate Process 60">
              <a:extLst>
                <a:ext uri="{FF2B5EF4-FFF2-40B4-BE49-F238E27FC236}">
                  <a16:creationId xmlns:a16="http://schemas.microsoft.com/office/drawing/2014/main" id="{1D21EE84-FB1D-9B99-EE75-EA3B4253DF5C}"/>
                </a:ext>
              </a:extLst>
            </p:cNvPr>
            <p:cNvSpPr/>
            <p:nvPr/>
          </p:nvSpPr>
          <p:spPr>
            <a:xfrm>
              <a:off x="649453" y="4734997"/>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40" name="Alternate Process 60">
              <a:extLst>
                <a:ext uri="{FF2B5EF4-FFF2-40B4-BE49-F238E27FC236}">
                  <a16:creationId xmlns:a16="http://schemas.microsoft.com/office/drawing/2014/main" id="{2AB2BCB3-A364-546C-E5D7-234EB950B998}"/>
                </a:ext>
              </a:extLst>
            </p:cNvPr>
            <p:cNvSpPr/>
            <p:nvPr/>
          </p:nvSpPr>
          <p:spPr>
            <a:xfrm>
              <a:off x="754924" y="4805855"/>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41" name="Alternate Process 60">
              <a:extLst>
                <a:ext uri="{FF2B5EF4-FFF2-40B4-BE49-F238E27FC236}">
                  <a16:creationId xmlns:a16="http://schemas.microsoft.com/office/drawing/2014/main" id="{7B102950-7554-B8A9-6D39-B0162AEA3356}"/>
                </a:ext>
              </a:extLst>
            </p:cNvPr>
            <p:cNvSpPr/>
            <p:nvPr/>
          </p:nvSpPr>
          <p:spPr>
            <a:xfrm>
              <a:off x="860396" y="4876713"/>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PCT </a:t>
              </a:r>
              <a:r>
                <a:rPr lang="en-US" sz="1050" b="1" kern="0" dirty="0" err="1">
                  <a:solidFill>
                    <a:prstClr val="white"/>
                  </a:solidFill>
                  <a:latin typeface="Arial" panose="020B0604020202020204"/>
                </a:rPr>
                <a:t>DeviceRequest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grpSp>
        <p:nvGrpSpPr>
          <p:cNvPr id="42" name="Group 41">
            <a:extLst>
              <a:ext uri="{FF2B5EF4-FFF2-40B4-BE49-F238E27FC236}">
                <a16:creationId xmlns:a16="http://schemas.microsoft.com/office/drawing/2014/main" id="{3B654321-3C44-02D9-C1D9-E1949C15A951}"/>
              </a:ext>
            </a:extLst>
          </p:cNvPr>
          <p:cNvGrpSpPr/>
          <p:nvPr/>
        </p:nvGrpSpPr>
        <p:grpSpPr>
          <a:xfrm>
            <a:off x="1919107" y="5108103"/>
            <a:ext cx="1598945" cy="501190"/>
            <a:chOff x="649453" y="4734997"/>
            <a:chExt cx="1598945" cy="501190"/>
          </a:xfrm>
        </p:grpSpPr>
        <p:sp>
          <p:nvSpPr>
            <p:cNvPr id="43" name="Alternate Process 60">
              <a:extLst>
                <a:ext uri="{FF2B5EF4-FFF2-40B4-BE49-F238E27FC236}">
                  <a16:creationId xmlns:a16="http://schemas.microsoft.com/office/drawing/2014/main" id="{ECBE2B8C-0664-AADC-D2B8-31EF95784432}"/>
                </a:ext>
              </a:extLst>
            </p:cNvPr>
            <p:cNvSpPr/>
            <p:nvPr/>
          </p:nvSpPr>
          <p:spPr>
            <a:xfrm>
              <a:off x="649453" y="4734997"/>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45" name="Alternate Process 60">
              <a:extLst>
                <a:ext uri="{FF2B5EF4-FFF2-40B4-BE49-F238E27FC236}">
                  <a16:creationId xmlns:a16="http://schemas.microsoft.com/office/drawing/2014/main" id="{E4EDEF78-C913-6DA0-082B-94B3DB7B2FE5}"/>
                </a:ext>
              </a:extLst>
            </p:cNvPr>
            <p:cNvSpPr/>
            <p:nvPr/>
          </p:nvSpPr>
          <p:spPr>
            <a:xfrm>
              <a:off x="754924" y="4805855"/>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46" name="Alternate Process 60">
              <a:extLst>
                <a:ext uri="{FF2B5EF4-FFF2-40B4-BE49-F238E27FC236}">
                  <a16:creationId xmlns:a16="http://schemas.microsoft.com/office/drawing/2014/main" id="{8FB076EE-7516-D5A7-0BF7-EC72063F6CF5}"/>
                </a:ext>
              </a:extLst>
            </p:cNvPr>
            <p:cNvSpPr/>
            <p:nvPr/>
          </p:nvSpPr>
          <p:spPr>
            <a:xfrm>
              <a:off x="860396" y="4876713"/>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err="1">
                  <a:solidFill>
                    <a:prstClr val="white"/>
                  </a:solidFill>
                  <a:latin typeface="Arial" panose="020B0604020202020204"/>
                </a:rPr>
                <a:t>NutritionOrder</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grpSp>
        <p:nvGrpSpPr>
          <p:cNvPr id="48" name="Group 47">
            <a:extLst>
              <a:ext uri="{FF2B5EF4-FFF2-40B4-BE49-F238E27FC236}">
                <a16:creationId xmlns:a16="http://schemas.microsoft.com/office/drawing/2014/main" id="{2143344C-C419-C110-AD76-659208ADC72E}"/>
              </a:ext>
            </a:extLst>
          </p:cNvPr>
          <p:cNvGrpSpPr/>
          <p:nvPr/>
        </p:nvGrpSpPr>
        <p:grpSpPr>
          <a:xfrm>
            <a:off x="3837370" y="5108103"/>
            <a:ext cx="1598945" cy="501190"/>
            <a:chOff x="649453" y="4734997"/>
            <a:chExt cx="1598945" cy="501190"/>
          </a:xfrm>
        </p:grpSpPr>
        <p:sp>
          <p:nvSpPr>
            <p:cNvPr id="49" name="Alternate Process 60">
              <a:extLst>
                <a:ext uri="{FF2B5EF4-FFF2-40B4-BE49-F238E27FC236}">
                  <a16:creationId xmlns:a16="http://schemas.microsoft.com/office/drawing/2014/main" id="{EE4A1A3B-DF2C-4AF9-E72E-A2A0D99FF41B}"/>
                </a:ext>
              </a:extLst>
            </p:cNvPr>
            <p:cNvSpPr/>
            <p:nvPr/>
          </p:nvSpPr>
          <p:spPr>
            <a:xfrm>
              <a:off x="649453" y="4734997"/>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50" name="Alternate Process 60">
              <a:extLst>
                <a:ext uri="{FF2B5EF4-FFF2-40B4-BE49-F238E27FC236}">
                  <a16:creationId xmlns:a16="http://schemas.microsoft.com/office/drawing/2014/main" id="{F685780E-109E-9484-E52C-57A0D445334C}"/>
                </a:ext>
              </a:extLst>
            </p:cNvPr>
            <p:cNvSpPr/>
            <p:nvPr/>
          </p:nvSpPr>
          <p:spPr>
            <a:xfrm>
              <a:off x="754924" y="4805855"/>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a:solidFill>
                    <a:prstClr val="white"/>
                  </a:solidFill>
                  <a:latin typeface="Arial" panose="020B0604020202020204"/>
                </a:rPr>
                <a:t>ServiceRequest</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51" name="Alternate Process 60">
              <a:extLst>
                <a:ext uri="{FF2B5EF4-FFF2-40B4-BE49-F238E27FC236}">
                  <a16:creationId xmlns:a16="http://schemas.microsoft.com/office/drawing/2014/main" id="{592EC29E-6DD9-AA5A-D778-394F0BDDBA30}"/>
                </a:ext>
              </a:extLst>
            </p:cNvPr>
            <p:cNvSpPr/>
            <p:nvPr/>
          </p:nvSpPr>
          <p:spPr>
            <a:xfrm>
              <a:off x="860396" y="4876713"/>
              <a:ext cx="1388002" cy="359474"/>
            </a:xfrm>
            <a:prstGeom prst="roundRect">
              <a:avLst/>
            </a:prstGeom>
            <a:ln w="22225"/>
          </p:spPr>
          <p:style>
            <a:lnRef idx="2">
              <a:schemeClr val="dk1">
                <a:shade val="15000"/>
              </a:schemeClr>
            </a:lnRef>
            <a:fillRef idx="1">
              <a:schemeClr val="dk1"/>
            </a:fillRef>
            <a:effectRef idx="0">
              <a:schemeClr val="dk1"/>
            </a:effectRef>
            <a:fontRef idx="minor">
              <a:schemeClr val="lt1"/>
            </a:fontRef>
          </p:style>
          <p:txBody>
            <a:bodyPr lIns="0" rIns="0" rtlCol="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1050" b="1" kern="0" dirty="0" err="1">
                  <a:solidFill>
                    <a:prstClr val="white"/>
                  </a:solidFill>
                  <a:latin typeface="Arial" panose="020B0604020202020204"/>
                </a:rPr>
                <a:t>VisionPrescription</a:t>
              </a:r>
              <a:endParaRPr kumimoji="0" lang="en-US" sz="1050" b="1" i="0" u="none" strike="noStrike" kern="0" cap="none" spc="0" normalizeH="0" baseline="0" noProof="0" dirty="0">
                <a:ln>
                  <a:noFill/>
                </a:ln>
                <a:solidFill>
                  <a:prstClr val="white"/>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18596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Office Theme">
  <a:themeElements>
    <a:clrScheme name="Custom 106">
      <a:dk1>
        <a:srgbClr val="474749"/>
      </a:dk1>
      <a:lt1>
        <a:sysClr val="window" lastClr="FFFFFF"/>
      </a:lt1>
      <a:dk2>
        <a:srgbClr val="2A323A"/>
      </a:dk2>
      <a:lt2>
        <a:srgbClr val="51657F"/>
      </a:lt2>
      <a:accent1>
        <a:srgbClr val="A91F24"/>
      </a:accent1>
      <a:accent2>
        <a:srgbClr val="DFD5A9"/>
      </a:accent2>
      <a:accent3>
        <a:srgbClr val="D6843C"/>
      </a:accent3>
      <a:accent4>
        <a:srgbClr val="873F1E"/>
      </a:accent4>
      <a:accent5>
        <a:srgbClr val="E41F26"/>
      </a:accent5>
      <a:accent6>
        <a:srgbClr val="785B4D"/>
      </a:accent6>
      <a:hlink>
        <a:srgbClr val="C00000"/>
      </a:hlink>
      <a:folHlink>
        <a:srgbClr val="C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B8CBD4C2EE99479D6138B38AB6C7BB" ma:contentTypeVersion="11" ma:contentTypeDescription="Create a new document." ma:contentTypeScope="" ma:versionID="c69dc5fd8f69dad0ebcc1c0c28f74277">
  <xsd:schema xmlns:xsd="http://www.w3.org/2001/XMLSchema" xmlns:xs="http://www.w3.org/2001/XMLSchema" xmlns:p="http://schemas.microsoft.com/office/2006/metadata/properties" xmlns:ns1="http://schemas.microsoft.com/sharepoint/v3" xmlns:ns2="9ed5a28f-e285-4793-933e-f86572ea3e88" xmlns:ns3="345E37A3-9D3D-48F3-835F-53E9059C2494" xmlns:ns4="a130c0bc-081d-4a7d-8c4b-0d956631a56e" xmlns:ns5="345e37a3-9d3d-48f3-835f-53e9059c2494" targetNamespace="http://schemas.microsoft.com/office/2006/metadata/properties" ma:root="true" ma:fieldsID="fc188a7d28517a8c5d8e9171da198e14" ns1:_="" ns2:_="" ns3:_="" ns4:_="" ns5:_="">
    <xsd:import namespace="http://schemas.microsoft.com/sharepoint/v3"/>
    <xsd:import namespace="9ed5a28f-e285-4793-933e-f86572ea3e88"/>
    <xsd:import namespace="345E37A3-9D3D-48F3-835F-53E9059C2494"/>
    <xsd:import namespace="a130c0bc-081d-4a7d-8c4b-0d956631a56e"/>
    <xsd:import namespace="345e37a3-9d3d-48f3-835f-53e9059c2494"/>
    <xsd:element name="properties">
      <xsd:complexType>
        <xsd:sequence>
          <xsd:element name="documentManagement">
            <xsd:complexType>
              <xsd:all>
                <xsd:element ref="ns1:PublishingStartDate" minOccurs="0"/>
                <xsd:element ref="ns1:PublishingExpirationDate" minOccurs="0"/>
                <xsd:element ref="ns2:SharedWithUsers" minOccurs="0"/>
                <xsd:element ref="ns3:LCG_x0020_Document_x0020_Workflow" minOccurs="0"/>
                <xsd:element ref="ns4:SharedWithDetails" minOccurs="0"/>
                <xsd:element ref="ns5:MediaServiceMetadata" minOccurs="0"/>
                <xsd:element ref="ns5:MediaServiceFastMetadata" minOccurs="0"/>
                <xsd:element ref="ns5:MediaServiceDateTaken" minOccurs="0"/>
                <xsd:element ref="ns5:MediaLengthInSeconds" minOccurs="0"/>
                <xsd:element ref="ns5:MediaServiceObjectDetectorVersions" minOccurs="0"/>
                <xsd:element ref="ns5:lcf76f155ced4ddcb4097134ff3c332f" minOccurs="0"/>
                <xsd:element ref="ns2:TaxCatchAll" minOccurs="0"/>
                <xsd:element ref="ns5:MediaServiceOCR" minOccurs="0"/>
                <xsd:element ref="ns5:MediaServiceGenerationTime" minOccurs="0"/>
                <xsd:element ref="ns5: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ed5a28f-e285-4793-933e-f86572ea3e8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20" nillable="true" ma:displayName="Taxonomy Catch All Column" ma:hidden="true" ma:list="{72b8430a-dc37-4799-b8d6-a24c35180534}" ma:internalName="TaxCatchAll" ma:showField="CatchAllData" ma:web="9ed5a28f-e285-4793-933e-f86572ea3e8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5E37A3-9D3D-48F3-835F-53E9059C2494" elementFormDefault="qualified">
    <xsd:import namespace="http://schemas.microsoft.com/office/2006/documentManagement/types"/>
    <xsd:import namespace="http://schemas.microsoft.com/office/infopath/2007/PartnerControls"/>
    <xsd:element name="LCG_x0020_Document_x0020_Workflow" ma:index="11" nillable="true" ma:displayName="LCG Document Workflow" ma:internalName="LCG_x0020_Document_x0020_Workflow">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130c0bc-081d-4a7d-8c4b-0d956631a56e" elementFormDefault="qualified">
    <xsd:import namespace="http://schemas.microsoft.com/office/2006/documentManagement/types"/>
    <xsd:import namespace="http://schemas.microsoft.com/office/infopath/2007/PartnerControls"/>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5e37a3-9d3d-48f3-835f-53e9059c2494"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1e966ca-5672-46ee-972e-cf8e61d1e4a9"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ed5a28f-e285-4793-933e-f86572ea3e88">
      <UserInfo>
        <DisplayName>Jocelyn Keegan</DisplayName>
        <AccountId>7</AccountId>
        <AccountType/>
      </UserInfo>
    </SharedWithUsers>
    <lcf76f155ced4ddcb4097134ff3c332f xmlns="345e37a3-9d3d-48f3-835f-53e9059c2494">
      <Terms xmlns="http://schemas.microsoft.com/office/infopath/2007/PartnerControls"/>
    </lcf76f155ced4ddcb4097134ff3c332f>
    <LCG_x0020_Document_x0020_Workflow xmlns="345E37A3-9D3D-48F3-835F-53E9059C2494">
      <Url xsi:nil="true"/>
      <Description xsi:nil="true"/>
    </LCG_x0020_Document_x0020_Workflow>
    <PublishingExpirationDate xmlns="http://schemas.microsoft.com/sharepoint/v3" xsi:nil="true"/>
    <PublishingStartDate xmlns="http://schemas.microsoft.com/sharepoint/v3" xsi:nil="true"/>
    <TaxCatchAll xmlns="9ed5a28f-e285-4793-933e-f86572ea3e88" xsi:nil="true"/>
  </documentManagement>
</p:properties>
</file>

<file path=customXml/itemProps1.xml><?xml version="1.0" encoding="utf-8"?>
<ds:datastoreItem xmlns:ds="http://schemas.openxmlformats.org/officeDocument/2006/customXml" ds:itemID="{1692911E-F3A9-4054-93B9-7EE84F2A97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ed5a28f-e285-4793-933e-f86572ea3e88"/>
    <ds:schemaRef ds:uri="345E37A3-9D3D-48F3-835F-53E9059C2494"/>
    <ds:schemaRef ds:uri="a130c0bc-081d-4a7d-8c4b-0d956631a56e"/>
    <ds:schemaRef ds:uri="345e37a3-9d3d-48f3-835f-53e9059c249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2A7348A-F14B-453F-B1E9-AEC27AA85009}">
  <ds:schemaRefs>
    <ds:schemaRef ds:uri="http://schemas.microsoft.com/sharepoint/v3/contenttype/forms"/>
  </ds:schemaRefs>
</ds:datastoreItem>
</file>

<file path=customXml/itemProps3.xml><?xml version="1.0" encoding="utf-8"?>
<ds:datastoreItem xmlns:ds="http://schemas.openxmlformats.org/officeDocument/2006/customXml" ds:itemID="{8B6309AE-7219-4148-A498-75A7ABD86631}">
  <ds:schemaRefs>
    <ds:schemaRef ds:uri="http://schemas.microsoft.com/sharepoint/v3"/>
    <ds:schemaRef ds:uri="http://schemas.microsoft.com/office/2006/documentManagement/types"/>
    <ds:schemaRef ds:uri="9ed5a28f-e285-4793-933e-f86572ea3e88"/>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terms/"/>
    <ds:schemaRef ds:uri="a130c0bc-081d-4a7d-8c4b-0d956631a56e"/>
    <ds:schemaRef ds:uri="345e37a3-9d3d-48f3-835f-53e9059c2494"/>
    <ds:schemaRef ds:uri="345E37A3-9D3D-48F3-835F-53E9059C2494"/>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52942</TotalTime>
  <Words>979</Words>
  <Application>Microsoft Office PowerPoint</Application>
  <PresentationFormat>Widescreen</PresentationFormat>
  <Paragraphs>208</Paragraphs>
  <Slides>14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HIMSS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HIMSS PowerPoint Presentation</dc:title>
  <dc:subject/>
  <dc:creator>Schnitkey, Blake</dc:creator>
  <cp:keywords/>
  <dc:description/>
  <cp:lastModifiedBy>Corey Spears</cp:lastModifiedBy>
  <cp:revision>31</cp:revision>
  <cp:lastPrinted>2017-06-12T04:25:23Z</cp:lastPrinted>
  <dcterms:created xsi:type="dcterms:W3CDTF">2017-06-04T03:43:17Z</dcterms:created>
  <dcterms:modified xsi:type="dcterms:W3CDTF">2024-03-26T08:26:33Z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0x0101002C8FC9818E7A2340A2B524F46111FD15</vt:lpwstr>
  </property>
</Properties>
</file>