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6" d="100"/>
          <a:sy n="76" d="100"/>
        </p:scale>
        <p:origin x="2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2C471-8ABD-4BC0-9CCA-028448508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5FE536-DB66-4716-B3E0-446BC50BF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D308B-8589-4BBE-970D-737CCAFE3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C4EF5-3781-463A-8BBC-E476F126E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59E0C-601C-45DC-B7D9-0AD2AFC76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84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2A35-3214-4811-9F30-6AA492A93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0A0F65-8CC4-44FD-BF30-9345C2157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39D73-8CDD-4985-A30E-57EB586EB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13849-1BC3-4DD2-B5C0-9AA4B723B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C426F-351F-42AC-AA0A-16B713665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43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84A607-5646-44B6-A80A-7C30FC2CBE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010723-749F-4C06-B8B2-4CFEEB4B5B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91C5A-3C8B-475C-A535-580DC3FF5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85E4F-B7E9-42D1-B94B-C2EB4679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ED1D8-B4D2-498A-858D-69AB84B4F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22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5655F-8AD7-49B7-864B-84ED1BAA7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6A36-E5FD-4656-A0E7-F6250CE5F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802A7-4C45-4711-8A6F-386F421F1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A0171-AE56-4E43-AE8B-63B4D0D53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9F959-AAE6-40F6-832C-FDD7A6FA8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9D731-1400-47B5-B61E-DAAFA6557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C3D94-B03F-4E08-8370-710A965C3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B172C-6CFA-4099-AAA8-705A60FF3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F2061-27F4-465A-9CC1-0842CADD4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6511C-A266-4D5C-9E74-05D3E0AA8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67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1984E-3CA0-4256-89E0-468EDC00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F5977-8759-40AD-8BB4-B56843CE3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81D079-70E3-4A55-9F39-9699E5F4B9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C0A599-C42E-46FB-811F-4F3437D67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B7A17-E7CD-43B7-8B18-4BAF28E91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FDA6-00C0-40D5-BBE2-E72EEF1D8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9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4D07B-0796-4C86-8BA5-500FE3665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AE8F5-ED71-4E29-93B7-841BFC471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550B52-AD40-4B7F-933E-03218BF1E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FB1B74-1B77-4D8C-AC9E-31BE2AF687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E56BBB-4170-4E98-9346-571603CF9B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D17DED-4552-4E30-9AAB-D18FED4C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4FA11C-9623-46DF-92D6-85D2B2050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78936E-99A9-4664-8CBD-320F94D5B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05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147DC-241F-4A73-986C-C700F2B67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D9A285-08B3-4451-8B76-3741EB412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4D088A-F436-4BD5-9AF3-8D63AB46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663CC4-0FF3-4EC8-B82D-73D0EFECC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2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7EFEB6-26E6-403B-B57E-DCB5A5ADC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AF2848-9469-4DC7-8318-AF6FAAAE3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EFB9F-70A9-4DBB-9BB2-30B7FD8A6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1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B4941-84C7-4822-89E5-559842B6B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4493A-5C53-4B18-8A7D-C78848FCA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BEBFF9-2C6F-4316-8190-08DA74D828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0D3B4-68F5-4646-8219-9A9F2445E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E135-CC16-4174-BE4C-C041E4C31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22CE8-7343-46D5-9B7B-405E1762C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10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E3D24-186B-4B3E-9E00-B541A76FD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79FF80-C813-4C3A-84A0-C02AD5B06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018108-501C-4F40-BB07-96160F426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999B93-E679-44B8-8E1A-832BD20E7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AFE3DE-7D8B-4EA1-8F84-7C3F2CC4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FC2C6-AFC0-4343-84FB-9F32181CB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4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E3928A-EA8F-4245-A898-E868128A8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1224BC-AEF5-4441-AD1F-4CF1BE9DB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6B7AF-B75A-42D9-AE74-D13CE8734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33FE8-8021-45D4-B0C5-0B5FC73F013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11145-1556-42B2-8B84-1EFC41A03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54E1E-1A90-46E8-A508-3FEC9199B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D7585-F134-495D-98DD-DE61DFF51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8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AECF9-89E2-4946-9684-BE18EDC3F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E8F56-E215-4682-B688-104599198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NOTE: The source for the other diagrams on the home page is in the FHIR Quality Measure IG repository</a:t>
            </a:r>
          </a:p>
        </p:txBody>
      </p:sp>
    </p:spTree>
    <p:extLst>
      <p:ext uri="{BB962C8B-B14F-4D97-AF65-F5344CB8AC3E}">
        <p14:creationId xmlns:p14="http://schemas.microsoft.com/office/powerpoint/2010/main" val="375566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8A5242D-B367-4DA5-A846-46385B7F4058}"/>
              </a:ext>
            </a:extLst>
          </p:cNvPr>
          <p:cNvSpPr/>
          <p:nvPr/>
        </p:nvSpPr>
        <p:spPr>
          <a:xfrm>
            <a:off x="6294329" y="1355062"/>
            <a:ext cx="2624959" cy="2555549"/>
          </a:xfrm>
          <a:prstGeom prst="roundRect">
            <a:avLst>
              <a:gd name="adj" fmla="val 790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4359B2-FBCE-45C5-9985-DB046BCC1F55}"/>
              </a:ext>
            </a:extLst>
          </p:cNvPr>
          <p:cNvSpPr/>
          <p:nvPr/>
        </p:nvSpPr>
        <p:spPr>
          <a:xfrm>
            <a:off x="3347439" y="1355063"/>
            <a:ext cx="2624959" cy="2555549"/>
          </a:xfrm>
          <a:prstGeom prst="roundRect">
            <a:avLst>
              <a:gd name="adj" fmla="val 790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E8C27C6-A8F7-4EB1-AC17-256FCEF52D75}"/>
              </a:ext>
            </a:extLst>
          </p:cNvPr>
          <p:cNvSpPr/>
          <p:nvPr/>
        </p:nvSpPr>
        <p:spPr>
          <a:xfrm>
            <a:off x="2554014" y="2238702"/>
            <a:ext cx="1734208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Providers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CA6A54-71B1-49F3-9E4E-30782D630A40}"/>
              </a:ext>
            </a:extLst>
          </p:cNvPr>
          <p:cNvSpPr/>
          <p:nvPr/>
        </p:nvSpPr>
        <p:spPr>
          <a:xfrm>
            <a:off x="5260427" y="2238701"/>
            <a:ext cx="1734208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Aggregators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59D8396-DEA9-4AB0-8899-46A551BA2B7D}"/>
              </a:ext>
            </a:extLst>
          </p:cNvPr>
          <p:cNvSpPr/>
          <p:nvPr/>
        </p:nvSpPr>
        <p:spPr>
          <a:xfrm>
            <a:off x="7966840" y="2238701"/>
            <a:ext cx="1734208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Receivers</a:t>
            </a:r>
          </a:p>
        </p:txBody>
      </p:sp>
      <p:sp>
        <p:nvSpPr>
          <p:cNvPr id="10" name="Arrow: Circular 9">
            <a:extLst>
              <a:ext uri="{FF2B5EF4-FFF2-40B4-BE49-F238E27FC236}">
                <a16:creationId xmlns:a16="http://schemas.microsoft.com/office/drawing/2014/main" id="{FA4DF3AE-0825-48AC-9219-F02047D72F65}"/>
              </a:ext>
            </a:extLst>
          </p:cNvPr>
          <p:cNvSpPr/>
          <p:nvPr/>
        </p:nvSpPr>
        <p:spPr>
          <a:xfrm>
            <a:off x="3907221" y="1654431"/>
            <a:ext cx="1734208" cy="978408"/>
          </a:xfrm>
          <a:prstGeom prst="circularArrow">
            <a:avLst>
              <a:gd name="adj1" fmla="val 3309"/>
              <a:gd name="adj2" fmla="val 697099"/>
              <a:gd name="adj3" fmla="val 21018354"/>
              <a:gd name="adj4" fmla="val 10760252"/>
              <a:gd name="adj5" fmla="val 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row: Circular 10">
            <a:extLst>
              <a:ext uri="{FF2B5EF4-FFF2-40B4-BE49-F238E27FC236}">
                <a16:creationId xmlns:a16="http://schemas.microsoft.com/office/drawing/2014/main" id="{5225920C-D0FE-4BBF-8781-6A11E40B3DEF}"/>
              </a:ext>
            </a:extLst>
          </p:cNvPr>
          <p:cNvSpPr/>
          <p:nvPr/>
        </p:nvSpPr>
        <p:spPr>
          <a:xfrm rot="10800000">
            <a:off x="3907220" y="2632840"/>
            <a:ext cx="1734208" cy="978408"/>
          </a:xfrm>
          <a:prstGeom prst="circularArrow">
            <a:avLst>
              <a:gd name="adj1" fmla="val 3309"/>
              <a:gd name="adj2" fmla="val 697099"/>
              <a:gd name="adj3" fmla="val 21018354"/>
              <a:gd name="adj4" fmla="val 10760252"/>
              <a:gd name="adj5" fmla="val 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729B8AD1-13E9-444A-B7CD-6C4120D04F71}"/>
              </a:ext>
            </a:extLst>
          </p:cNvPr>
          <p:cNvSpPr/>
          <p:nvPr/>
        </p:nvSpPr>
        <p:spPr>
          <a:xfrm>
            <a:off x="2609021" y="3758793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81DD1B9B-200A-438F-A0E4-6C248ED5CD59}"/>
              </a:ext>
            </a:extLst>
          </p:cNvPr>
          <p:cNvSpPr/>
          <p:nvPr/>
        </p:nvSpPr>
        <p:spPr>
          <a:xfrm>
            <a:off x="3587429" y="3758793"/>
            <a:ext cx="978408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08BA4365-A150-4FD6-9FEF-8FA2C956CAF6}"/>
              </a:ext>
            </a:extLst>
          </p:cNvPr>
          <p:cNvSpPr/>
          <p:nvPr/>
        </p:nvSpPr>
        <p:spPr>
          <a:xfrm>
            <a:off x="4565837" y="3758793"/>
            <a:ext cx="978408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3B8A07A9-79C6-4050-8CE1-EF7EAEFD078B}"/>
              </a:ext>
            </a:extLst>
          </p:cNvPr>
          <p:cNvSpPr/>
          <p:nvPr/>
        </p:nvSpPr>
        <p:spPr>
          <a:xfrm>
            <a:off x="5544245" y="3758793"/>
            <a:ext cx="978408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Arrow: Notched Right 19">
            <a:extLst>
              <a:ext uri="{FF2B5EF4-FFF2-40B4-BE49-F238E27FC236}">
                <a16:creationId xmlns:a16="http://schemas.microsoft.com/office/drawing/2014/main" id="{71AA151A-D77F-4A87-9B7C-4C202BBB397A}"/>
              </a:ext>
            </a:extLst>
          </p:cNvPr>
          <p:cNvSpPr/>
          <p:nvPr/>
        </p:nvSpPr>
        <p:spPr>
          <a:xfrm>
            <a:off x="6500175" y="3516477"/>
            <a:ext cx="988919" cy="969264"/>
          </a:xfrm>
          <a:prstGeom prst="notchedRightArrow">
            <a:avLst>
              <a:gd name="adj1" fmla="val 50000"/>
              <a:gd name="adj2" fmla="val 548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48BFB20-858B-407A-8813-88683EF0ED4F}"/>
              </a:ext>
            </a:extLst>
          </p:cNvPr>
          <p:cNvSpPr/>
          <p:nvPr/>
        </p:nvSpPr>
        <p:spPr>
          <a:xfrm>
            <a:off x="7076088" y="2585544"/>
            <a:ext cx="809298" cy="945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0ACF03-3E21-4783-A1BC-2E6A3F24CB67}"/>
              </a:ext>
            </a:extLst>
          </p:cNvPr>
          <p:cNvSpPr txBox="1"/>
          <p:nvPr/>
        </p:nvSpPr>
        <p:spPr>
          <a:xfrm>
            <a:off x="3767029" y="973328"/>
            <a:ext cx="201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Exchange Scenarios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19C991-B75E-4E1C-82AB-C8912DED7F00}"/>
              </a:ext>
            </a:extLst>
          </p:cNvPr>
          <p:cNvSpPr txBox="1"/>
          <p:nvPr/>
        </p:nvSpPr>
        <p:spPr>
          <a:xfrm>
            <a:off x="6599513" y="982898"/>
            <a:ext cx="2054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Reporting Scenarios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974DC83-FDAC-4BE4-B479-F9CA0E1AD844}"/>
              </a:ext>
            </a:extLst>
          </p:cNvPr>
          <p:cNvSpPr txBox="1"/>
          <p:nvPr/>
        </p:nvSpPr>
        <p:spPr>
          <a:xfrm>
            <a:off x="4027223" y="4255626"/>
            <a:ext cx="2209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 Period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999BC3-731A-4D2B-9BCD-2F45DFA49C48}"/>
              </a:ext>
            </a:extLst>
          </p:cNvPr>
          <p:cNvSpPr txBox="1"/>
          <p:nvPr/>
        </p:nvSpPr>
        <p:spPr>
          <a:xfrm>
            <a:off x="188663" y="201721"/>
            <a:ext cx="2782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Quality Reporting Scenarios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12D3CEE-27B0-4207-97AA-96A4BCA75AD0}"/>
              </a:ext>
            </a:extLst>
          </p:cNvPr>
          <p:cNvSpPr/>
          <p:nvPr/>
        </p:nvSpPr>
        <p:spPr>
          <a:xfrm>
            <a:off x="2970963" y="4773105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D078174-DD93-4B60-9E10-D033CB23A4AC}"/>
              </a:ext>
            </a:extLst>
          </p:cNvPr>
          <p:cNvSpPr/>
          <p:nvPr/>
        </p:nvSpPr>
        <p:spPr>
          <a:xfrm>
            <a:off x="2970963" y="5297152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1A1A947-A48B-4F73-B101-F4DEB368CFD1}"/>
              </a:ext>
            </a:extLst>
          </p:cNvPr>
          <p:cNvSpPr/>
          <p:nvPr/>
        </p:nvSpPr>
        <p:spPr>
          <a:xfrm>
            <a:off x="2970963" y="5821199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6A7B3C-087B-4086-B8CF-BC973DE13751}"/>
              </a:ext>
            </a:extLst>
          </p:cNvPr>
          <p:cNvSpPr/>
          <p:nvPr/>
        </p:nvSpPr>
        <p:spPr>
          <a:xfrm>
            <a:off x="6033449" y="4763078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85EDC90-8346-42AF-973D-DFB42CF7DC56}"/>
              </a:ext>
            </a:extLst>
          </p:cNvPr>
          <p:cNvSpPr/>
          <p:nvPr/>
        </p:nvSpPr>
        <p:spPr>
          <a:xfrm>
            <a:off x="6033449" y="5290488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9283339-11C6-4E92-841E-B25BDA2A2054}"/>
              </a:ext>
            </a:extLst>
          </p:cNvPr>
          <p:cNvSpPr/>
          <p:nvPr/>
        </p:nvSpPr>
        <p:spPr>
          <a:xfrm>
            <a:off x="6033449" y="5814535"/>
            <a:ext cx="331076" cy="369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936F3F-CEDB-4BD7-9BDE-1379D8563790}"/>
              </a:ext>
            </a:extLst>
          </p:cNvPr>
          <p:cNvSpPr txBox="1"/>
          <p:nvPr/>
        </p:nvSpPr>
        <p:spPr>
          <a:xfrm>
            <a:off x="3464757" y="4773105"/>
            <a:ext cx="1337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Submit Data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EC4D0D-AD37-4542-9E9E-509CC721F37E}"/>
              </a:ext>
            </a:extLst>
          </p:cNvPr>
          <p:cNvSpPr txBox="1"/>
          <p:nvPr/>
        </p:nvSpPr>
        <p:spPr>
          <a:xfrm>
            <a:off x="3453535" y="5303720"/>
            <a:ext cx="131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Collect Data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220F5C-FA4B-4797-90DD-A97C755C3F4D}"/>
              </a:ext>
            </a:extLst>
          </p:cNvPr>
          <p:cNvSpPr txBox="1"/>
          <p:nvPr/>
        </p:nvSpPr>
        <p:spPr>
          <a:xfrm>
            <a:off x="3464757" y="5835429"/>
            <a:ext cx="134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CAC1126-8A72-43E0-81B6-CDB1970A707E}"/>
              </a:ext>
            </a:extLst>
          </p:cNvPr>
          <p:cNvSpPr txBox="1"/>
          <p:nvPr/>
        </p:nvSpPr>
        <p:spPr>
          <a:xfrm>
            <a:off x="6548289" y="4746955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Individual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F38669-ACCD-4463-89D1-B738E5C4071D}"/>
              </a:ext>
            </a:extLst>
          </p:cNvPr>
          <p:cNvSpPr txBox="1"/>
          <p:nvPr/>
        </p:nvSpPr>
        <p:spPr>
          <a:xfrm>
            <a:off x="6537067" y="5277570"/>
            <a:ext cx="1077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76EA77-8354-472A-B825-A49D042C6325}"/>
              </a:ext>
            </a:extLst>
          </p:cNvPr>
          <p:cNvSpPr txBox="1"/>
          <p:nvPr/>
        </p:nvSpPr>
        <p:spPr>
          <a:xfrm>
            <a:off x="6548289" y="5809279"/>
            <a:ext cx="121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List</a:t>
            </a:r>
          </a:p>
        </p:txBody>
      </p:sp>
    </p:spTree>
    <p:extLst>
      <p:ext uri="{BB962C8B-B14F-4D97-AF65-F5344CB8AC3E}">
        <p14:creationId xmlns:p14="http://schemas.microsoft.com/office/powerpoint/2010/main" val="1551355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8A5242D-B367-4DA5-A846-46385B7F4058}"/>
              </a:ext>
            </a:extLst>
          </p:cNvPr>
          <p:cNvSpPr/>
          <p:nvPr/>
        </p:nvSpPr>
        <p:spPr>
          <a:xfrm>
            <a:off x="5677417" y="1368040"/>
            <a:ext cx="3516244" cy="3774892"/>
          </a:xfrm>
          <a:prstGeom prst="roundRect">
            <a:avLst>
              <a:gd name="adj" fmla="val 790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4359B2-FBCE-45C5-9985-DB046BCC1F55}"/>
              </a:ext>
            </a:extLst>
          </p:cNvPr>
          <p:cNvSpPr/>
          <p:nvPr/>
        </p:nvSpPr>
        <p:spPr>
          <a:xfrm>
            <a:off x="1677418" y="1368040"/>
            <a:ext cx="3638342" cy="3774892"/>
          </a:xfrm>
          <a:prstGeom prst="roundRect">
            <a:avLst>
              <a:gd name="adj" fmla="val 790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59D8396-DEA9-4AB0-8899-46A551BA2B7D}"/>
              </a:ext>
            </a:extLst>
          </p:cNvPr>
          <p:cNvSpPr/>
          <p:nvPr/>
        </p:nvSpPr>
        <p:spPr>
          <a:xfrm>
            <a:off x="8341256" y="2610429"/>
            <a:ext cx="1822429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Receivers</a:t>
            </a:r>
          </a:p>
        </p:txBody>
      </p:sp>
      <p:sp>
        <p:nvSpPr>
          <p:cNvPr id="10" name="Arrow: Circular 9">
            <a:extLst>
              <a:ext uri="{FF2B5EF4-FFF2-40B4-BE49-F238E27FC236}">
                <a16:creationId xmlns:a16="http://schemas.microsoft.com/office/drawing/2014/main" id="{FA4DF3AE-0825-48AC-9219-F02047D72F65}"/>
              </a:ext>
            </a:extLst>
          </p:cNvPr>
          <p:cNvSpPr/>
          <p:nvPr/>
        </p:nvSpPr>
        <p:spPr>
          <a:xfrm>
            <a:off x="2479210" y="1938971"/>
            <a:ext cx="2604948" cy="1261007"/>
          </a:xfrm>
          <a:prstGeom prst="circularArrow">
            <a:avLst>
              <a:gd name="adj1" fmla="val 3309"/>
              <a:gd name="adj2" fmla="val 761917"/>
              <a:gd name="adj3" fmla="val 21018354"/>
              <a:gd name="adj4" fmla="val 10666627"/>
              <a:gd name="adj5" fmla="val 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Arrow: Circular 10">
            <a:extLst>
              <a:ext uri="{FF2B5EF4-FFF2-40B4-BE49-F238E27FC236}">
                <a16:creationId xmlns:a16="http://schemas.microsoft.com/office/drawing/2014/main" id="{5225920C-D0FE-4BBF-8781-6A11E40B3DEF}"/>
              </a:ext>
            </a:extLst>
          </p:cNvPr>
          <p:cNvSpPr/>
          <p:nvPr/>
        </p:nvSpPr>
        <p:spPr>
          <a:xfrm rot="10800000">
            <a:off x="2455989" y="2785132"/>
            <a:ext cx="2628169" cy="1356979"/>
          </a:xfrm>
          <a:prstGeom prst="circularArrow">
            <a:avLst>
              <a:gd name="adj1" fmla="val 3309"/>
              <a:gd name="adj2" fmla="val 697099"/>
              <a:gd name="adj3" fmla="val 21018354"/>
              <a:gd name="adj4" fmla="val 10650853"/>
              <a:gd name="adj5" fmla="val 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48BFB20-858B-407A-8813-88683EF0ED4F}"/>
              </a:ext>
            </a:extLst>
          </p:cNvPr>
          <p:cNvSpPr/>
          <p:nvPr/>
        </p:nvSpPr>
        <p:spPr>
          <a:xfrm>
            <a:off x="6339588" y="2960868"/>
            <a:ext cx="1955225" cy="117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0ACF03-3E21-4783-A1BC-2E6A3F24CB67}"/>
              </a:ext>
            </a:extLst>
          </p:cNvPr>
          <p:cNvSpPr txBox="1"/>
          <p:nvPr/>
        </p:nvSpPr>
        <p:spPr>
          <a:xfrm>
            <a:off x="2329474" y="5253698"/>
            <a:ext cx="208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Exchange Scenarios: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919C991-B75E-4E1C-82AB-C8912DED7F00}"/>
              </a:ext>
            </a:extLst>
          </p:cNvPr>
          <p:cNvSpPr txBox="1"/>
          <p:nvPr/>
        </p:nvSpPr>
        <p:spPr>
          <a:xfrm>
            <a:off x="6339588" y="5259860"/>
            <a:ext cx="2129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Reporting Scenarios:</a:t>
            </a:r>
          </a:p>
          <a:p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F3557E3-0CAD-984F-A138-ED1F380E79BA}"/>
              </a:ext>
            </a:extLst>
          </p:cNvPr>
          <p:cNvGrpSpPr/>
          <p:nvPr/>
        </p:nvGrpSpPr>
        <p:grpSpPr>
          <a:xfrm>
            <a:off x="1373867" y="883408"/>
            <a:ext cx="4965722" cy="969264"/>
            <a:chOff x="1458252" y="478790"/>
            <a:chExt cx="4880073" cy="969264"/>
          </a:xfrm>
        </p:grpSpPr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729B8AD1-13E9-444A-B7CD-6C4120D04F71}"/>
                </a:ext>
              </a:extLst>
            </p:cNvPr>
            <p:cNvSpPr/>
            <p:nvPr/>
          </p:nvSpPr>
          <p:spPr>
            <a:xfrm>
              <a:off x="1458252" y="721106"/>
              <a:ext cx="978408" cy="48463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Chevron 13">
              <a:extLst>
                <a:ext uri="{FF2B5EF4-FFF2-40B4-BE49-F238E27FC236}">
                  <a16:creationId xmlns:a16="http://schemas.microsoft.com/office/drawing/2014/main" id="{81DD1B9B-200A-438F-A0E4-6C248ED5CD59}"/>
                </a:ext>
              </a:extLst>
            </p:cNvPr>
            <p:cNvSpPr/>
            <p:nvPr/>
          </p:nvSpPr>
          <p:spPr>
            <a:xfrm>
              <a:off x="2436660" y="721106"/>
              <a:ext cx="978408" cy="48463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08BA4365-A150-4FD6-9FEF-8FA2C956CAF6}"/>
                </a:ext>
              </a:extLst>
            </p:cNvPr>
            <p:cNvSpPr/>
            <p:nvPr/>
          </p:nvSpPr>
          <p:spPr>
            <a:xfrm>
              <a:off x="3415068" y="721106"/>
              <a:ext cx="978408" cy="48463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3B8A07A9-79C6-4050-8CE1-EF7EAEFD078B}"/>
                </a:ext>
              </a:extLst>
            </p:cNvPr>
            <p:cNvSpPr/>
            <p:nvPr/>
          </p:nvSpPr>
          <p:spPr>
            <a:xfrm>
              <a:off x="4393476" y="721106"/>
              <a:ext cx="978408" cy="48463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Arrow: Notched Right 19">
              <a:extLst>
                <a:ext uri="{FF2B5EF4-FFF2-40B4-BE49-F238E27FC236}">
                  <a16:creationId xmlns:a16="http://schemas.microsoft.com/office/drawing/2014/main" id="{71AA151A-D77F-4A87-9B7C-4C202BBB397A}"/>
                </a:ext>
              </a:extLst>
            </p:cNvPr>
            <p:cNvSpPr/>
            <p:nvPr/>
          </p:nvSpPr>
          <p:spPr>
            <a:xfrm>
              <a:off x="5349406" y="478790"/>
              <a:ext cx="988919" cy="969264"/>
            </a:xfrm>
            <a:prstGeom prst="notchedRightArrow">
              <a:avLst>
                <a:gd name="adj1" fmla="val 50000"/>
                <a:gd name="adj2" fmla="val 5488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974DC83-FDAC-4BE4-B479-F9CA0E1AD844}"/>
              </a:ext>
            </a:extLst>
          </p:cNvPr>
          <p:cNvSpPr txBox="1"/>
          <p:nvPr/>
        </p:nvSpPr>
        <p:spPr>
          <a:xfrm>
            <a:off x="2444949" y="776751"/>
            <a:ext cx="2209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 Period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999BC3-731A-4D2B-9BCD-2F45DFA49C48}"/>
              </a:ext>
            </a:extLst>
          </p:cNvPr>
          <p:cNvSpPr txBox="1"/>
          <p:nvPr/>
        </p:nvSpPr>
        <p:spPr>
          <a:xfrm>
            <a:off x="188663" y="201721"/>
            <a:ext cx="2782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Quality Reporting Scenarios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B6DA874-73EC-BD4A-B710-73713864466C}"/>
              </a:ext>
            </a:extLst>
          </p:cNvPr>
          <p:cNvGrpSpPr/>
          <p:nvPr/>
        </p:nvGrpSpPr>
        <p:grpSpPr>
          <a:xfrm>
            <a:off x="6497766" y="3500792"/>
            <a:ext cx="1913447" cy="918761"/>
            <a:chOff x="6796559" y="3235267"/>
            <a:chExt cx="1913447" cy="918761"/>
          </a:xfrm>
        </p:grpSpPr>
        <p:sp>
          <p:nvSpPr>
            <p:cNvPr id="59" name="Snip Single Corner Rectangle 58">
              <a:extLst>
                <a:ext uri="{FF2B5EF4-FFF2-40B4-BE49-F238E27FC236}">
                  <a16:creationId xmlns:a16="http://schemas.microsoft.com/office/drawing/2014/main" id="{A57D1F6A-D447-164F-A432-DFE0DA3047FB}"/>
                </a:ext>
              </a:extLst>
            </p:cNvPr>
            <p:cNvSpPr/>
            <p:nvPr/>
          </p:nvSpPr>
          <p:spPr>
            <a:xfrm>
              <a:off x="6843003" y="3235267"/>
              <a:ext cx="1702641" cy="918761"/>
            </a:xfrm>
            <a:prstGeom prst="snip1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CAC1126-8A72-43E0-81B6-CDB1970A707E}"/>
                </a:ext>
              </a:extLst>
            </p:cNvPr>
            <p:cNvSpPr txBox="1"/>
            <p:nvPr/>
          </p:nvSpPr>
          <p:spPr>
            <a:xfrm>
              <a:off x="6811245" y="3241146"/>
              <a:ext cx="15920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ourier" pitchFamily="2" charset="0"/>
                </a:rPr>
                <a:t>individual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F38669-ACCD-4463-89D1-B738E5C4071D}"/>
                </a:ext>
              </a:extLst>
            </p:cNvPr>
            <p:cNvSpPr txBox="1"/>
            <p:nvPr/>
          </p:nvSpPr>
          <p:spPr>
            <a:xfrm>
              <a:off x="6811245" y="3528554"/>
              <a:ext cx="12800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ourier" pitchFamily="2" charset="0"/>
                </a:rPr>
                <a:t>summary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176EA77-8354-472A-B825-A49D042C6325}"/>
                </a:ext>
              </a:extLst>
            </p:cNvPr>
            <p:cNvSpPr txBox="1"/>
            <p:nvPr/>
          </p:nvSpPr>
          <p:spPr>
            <a:xfrm>
              <a:off x="6796559" y="3815474"/>
              <a:ext cx="19134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ourier" pitchFamily="2" charset="0"/>
                </a:rPr>
                <a:t>patient-list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C7C10D4D-E94F-E142-91D7-2B14A108A1E4}"/>
              </a:ext>
            </a:extLst>
          </p:cNvPr>
          <p:cNvSpPr txBox="1"/>
          <p:nvPr/>
        </p:nvSpPr>
        <p:spPr>
          <a:xfrm>
            <a:off x="1517598" y="5602473"/>
            <a:ext cx="3837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Submit Data, Collect Data, Subscription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EEC9073-E7FB-DE4B-9FC4-E36D1CFA9550}"/>
              </a:ext>
            </a:extLst>
          </p:cNvPr>
          <p:cNvGrpSpPr/>
          <p:nvPr/>
        </p:nvGrpSpPr>
        <p:grpSpPr>
          <a:xfrm>
            <a:off x="2707669" y="4207298"/>
            <a:ext cx="2124808" cy="664084"/>
            <a:chOff x="2862110" y="2885008"/>
            <a:chExt cx="2247060" cy="583024"/>
          </a:xfrm>
        </p:grpSpPr>
        <p:sp>
          <p:nvSpPr>
            <p:cNvPr id="9" name="Snip Single Corner Rectangle 8">
              <a:extLst>
                <a:ext uri="{FF2B5EF4-FFF2-40B4-BE49-F238E27FC236}">
                  <a16:creationId xmlns:a16="http://schemas.microsoft.com/office/drawing/2014/main" id="{0854D18C-8904-5248-9E54-B9A7993466BA}"/>
                </a:ext>
              </a:extLst>
            </p:cNvPr>
            <p:cNvSpPr/>
            <p:nvPr/>
          </p:nvSpPr>
          <p:spPr>
            <a:xfrm>
              <a:off x="2862110" y="2885008"/>
              <a:ext cx="2247060" cy="583024"/>
            </a:xfrm>
            <a:prstGeom prst="snip1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112CC0E-364C-4B40-941C-ECFBE718FD91}"/>
                </a:ext>
              </a:extLst>
            </p:cNvPr>
            <p:cNvSpPr txBox="1"/>
            <p:nvPr/>
          </p:nvSpPr>
          <p:spPr>
            <a:xfrm>
              <a:off x="2921276" y="3024531"/>
              <a:ext cx="2153285" cy="2972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urier" pitchFamily="2" charset="0"/>
                </a:rPr>
                <a:t>data-collection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0579A05-9DD2-BC46-8BE8-67B089111F3E}"/>
              </a:ext>
            </a:extLst>
          </p:cNvPr>
          <p:cNvSpPr txBox="1"/>
          <p:nvPr/>
        </p:nvSpPr>
        <p:spPr>
          <a:xfrm>
            <a:off x="7017426" y="5599276"/>
            <a:ext cx="698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CA6A54-71B1-49F3-9E4E-30782D630A40}"/>
              </a:ext>
            </a:extLst>
          </p:cNvPr>
          <p:cNvSpPr/>
          <p:nvPr/>
        </p:nvSpPr>
        <p:spPr>
          <a:xfrm>
            <a:off x="4470314" y="2613368"/>
            <a:ext cx="1869274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Consumers/</a:t>
            </a:r>
          </a:p>
          <a:p>
            <a:pPr algn="ctr"/>
            <a:r>
              <a:rPr lang="en-US" dirty="0"/>
              <a:t>Reporters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E8C27C6-A8F7-4EB1-AC17-256FCEF52D75}"/>
              </a:ext>
            </a:extLst>
          </p:cNvPr>
          <p:cNvSpPr/>
          <p:nvPr/>
        </p:nvSpPr>
        <p:spPr>
          <a:xfrm>
            <a:off x="1326792" y="2660940"/>
            <a:ext cx="1869274" cy="788277"/>
          </a:xfrm>
          <a:prstGeom prst="roundRect">
            <a:avLst>
              <a:gd name="adj" fmla="val 2281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Producers</a:t>
            </a:r>
          </a:p>
        </p:txBody>
      </p:sp>
    </p:spTree>
    <p:extLst>
      <p:ext uri="{BB962C8B-B14F-4D97-AF65-F5344CB8AC3E}">
        <p14:creationId xmlns:p14="http://schemas.microsoft.com/office/powerpoint/2010/main" val="3927831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</TotalTime>
  <Words>75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Floyd Eisenberg</dc:creator>
  <cp:lastModifiedBy>Bryn</cp:lastModifiedBy>
  <cp:revision>33</cp:revision>
  <dcterms:created xsi:type="dcterms:W3CDTF">2019-02-28T17:19:41Z</dcterms:created>
  <dcterms:modified xsi:type="dcterms:W3CDTF">2019-03-12T19:30:58Z</dcterms:modified>
</cp:coreProperties>
</file>