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7345363" cy="18288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858"/>
    <p:restoredTop sz="94650"/>
  </p:normalViewPr>
  <p:slideViewPr>
    <p:cSldViewPr snapToGrid="0" snapToObjects="1">
      <p:cViewPr varScale="1">
        <p:scale>
          <a:sx n="226" d="100"/>
          <a:sy n="226" d="100"/>
        </p:scale>
        <p:origin x="200" y="14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8171" y="299297"/>
            <a:ext cx="5509022" cy="636693"/>
          </a:xfrm>
        </p:spPr>
        <p:txBody>
          <a:bodyPr anchor="b"/>
          <a:lstStyle>
            <a:lvl1pPr algn="ctr">
              <a:defRPr sz="1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8171" y="960543"/>
            <a:ext cx="5509022" cy="441537"/>
          </a:xfrm>
        </p:spPr>
        <p:txBody>
          <a:bodyPr/>
          <a:lstStyle>
            <a:lvl1pPr marL="0" indent="0" algn="ctr">
              <a:buNone/>
              <a:defRPr sz="640"/>
            </a:lvl1pPr>
            <a:lvl2pPr marL="121935" indent="0" algn="ctr">
              <a:buNone/>
              <a:defRPr sz="533"/>
            </a:lvl2pPr>
            <a:lvl3pPr marL="243870" indent="0" algn="ctr">
              <a:buNone/>
              <a:defRPr sz="480"/>
            </a:lvl3pPr>
            <a:lvl4pPr marL="365806" indent="0" algn="ctr">
              <a:buNone/>
              <a:defRPr sz="427"/>
            </a:lvl4pPr>
            <a:lvl5pPr marL="487741" indent="0" algn="ctr">
              <a:buNone/>
              <a:defRPr sz="427"/>
            </a:lvl5pPr>
            <a:lvl6pPr marL="609676" indent="0" algn="ctr">
              <a:buNone/>
              <a:defRPr sz="427"/>
            </a:lvl6pPr>
            <a:lvl7pPr marL="731611" indent="0" algn="ctr">
              <a:buNone/>
              <a:defRPr sz="427"/>
            </a:lvl7pPr>
            <a:lvl8pPr marL="853547" indent="0" algn="ctr">
              <a:buNone/>
              <a:defRPr sz="427"/>
            </a:lvl8pPr>
            <a:lvl9pPr marL="975482" indent="0" algn="ctr">
              <a:buNone/>
              <a:defRPr sz="42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41734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3358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256525" y="97367"/>
            <a:ext cx="1583844" cy="154982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4994" y="97367"/>
            <a:ext cx="4659715" cy="1549823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1178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85176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1168" y="455930"/>
            <a:ext cx="6335376" cy="760730"/>
          </a:xfrm>
        </p:spPr>
        <p:txBody>
          <a:bodyPr anchor="b"/>
          <a:lstStyle>
            <a:lvl1pPr>
              <a:defRPr sz="1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1168" y="1223857"/>
            <a:ext cx="6335376" cy="400050"/>
          </a:xfrm>
        </p:spPr>
        <p:txBody>
          <a:bodyPr/>
          <a:lstStyle>
            <a:lvl1pPr marL="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1pPr>
            <a:lvl2pPr marL="121935" indent="0">
              <a:buNone/>
              <a:defRPr sz="533">
                <a:solidFill>
                  <a:schemeClr val="tx1">
                    <a:tint val="75000"/>
                  </a:schemeClr>
                </a:solidFill>
              </a:defRPr>
            </a:lvl2pPr>
            <a:lvl3pPr marL="243870" indent="0">
              <a:buNone/>
              <a:defRPr sz="480">
                <a:solidFill>
                  <a:schemeClr val="tx1">
                    <a:tint val="75000"/>
                  </a:schemeClr>
                </a:solidFill>
              </a:defRPr>
            </a:lvl3pPr>
            <a:lvl4pPr marL="365806" indent="0">
              <a:buNone/>
              <a:defRPr sz="427">
                <a:solidFill>
                  <a:schemeClr val="tx1">
                    <a:tint val="75000"/>
                  </a:schemeClr>
                </a:solidFill>
              </a:defRPr>
            </a:lvl4pPr>
            <a:lvl5pPr marL="487741" indent="0">
              <a:buNone/>
              <a:defRPr sz="427">
                <a:solidFill>
                  <a:schemeClr val="tx1">
                    <a:tint val="75000"/>
                  </a:schemeClr>
                </a:solidFill>
              </a:defRPr>
            </a:lvl5pPr>
            <a:lvl6pPr marL="609676" indent="0">
              <a:buNone/>
              <a:defRPr sz="427">
                <a:solidFill>
                  <a:schemeClr val="tx1">
                    <a:tint val="75000"/>
                  </a:schemeClr>
                </a:solidFill>
              </a:defRPr>
            </a:lvl6pPr>
            <a:lvl7pPr marL="731611" indent="0">
              <a:buNone/>
              <a:defRPr sz="427">
                <a:solidFill>
                  <a:schemeClr val="tx1">
                    <a:tint val="75000"/>
                  </a:schemeClr>
                </a:solidFill>
              </a:defRPr>
            </a:lvl7pPr>
            <a:lvl8pPr marL="853547" indent="0">
              <a:buNone/>
              <a:defRPr sz="427">
                <a:solidFill>
                  <a:schemeClr val="tx1">
                    <a:tint val="75000"/>
                  </a:schemeClr>
                </a:solidFill>
              </a:defRPr>
            </a:lvl8pPr>
            <a:lvl9pPr marL="975482" indent="0">
              <a:buNone/>
              <a:defRPr sz="42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4303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04994" y="486833"/>
            <a:ext cx="3121779" cy="116035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18590" y="486833"/>
            <a:ext cx="3121779" cy="116035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2184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5950" y="97367"/>
            <a:ext cx="6335376" cy="35348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5951" y="448310"/>
            <a:ext cx="3107433" cy="219710"/>
          </a:xfrm>
        </p:spPr>
        <p:txBody>
          <a:bodyPr anchor="b"/>
          <a:lstStyle>
            <a:lvl1pPr marL="0" indent="0">
              <a:buNone/>
              <a:defRPr sz="640" b="1"/>
            </a:lvl1pPr>
            <a:lvl2pPr marL="121935" indent="0">
              <a:buNone/>
              <a:defRPr sz="533" b="1"/>
            </a:lvl2pPr>
            <a:lvl3pPr marL="243870" indent="0">
              <a:buNone/>
              <a:defRPr sz="480" b="1"/>
            </a:lvl3pPr>
            <a:lvl4pPr marL="365806" indent="0">
              <a:buNone/>
              <a:defRPr sz="427" b="1"/>
            </a:lvl4pPr>
            <a:lvl5pPr marL="487741" indent="0">
              <a:buNone/>
              <a:defRPr sz="427" b="1"/>
            </a:lvl5pPr>
            <a:lvl6pPr marL="609676" indent="0">
              <a:buNone/>
              <a:defRPr sz="427" b="1"/>
            </a:lvl6pPr>
            <a:lvl7pPr marL="731611" indent="0">
              <a:buNone/>
              <a:defRPr sz="427" b="1"/>
            </a:lvl7pPr>
            <a:lvl8pPr marL="853547" indent="0">
              <a:buNone/>
              <a:defRPr sz="427" b="1"/>
            </a:lvl8pPr>
            <a:lvl9pPr marL="975482" indent="0">
              <a:buNone/>
              <a:defRPr sz="42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5951" y="668020"/>
            <a:ext cx="3107433" cy="98255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18590" y="448310"/>
            <a:ext cx="3122736" cy="219710"/>
          </a:xfrm>
        </p:spPr>
        <p:txBody>
          <a:bodyPr anchor="b"/>
          <a:lstStyle>
            <a:lvl1pPr marL="0" indent="0">
              <a:buNone/>
              <a:defRPr sz="640" b="1"/>
            </a:lvl1pPr>
            <a:lvl2pPr marL="121935" indent="0">
              <a:buNone/>
              <a:defRPr sz="533" b="1"/>
            </a:lvl2pPr>
            <a:lvl3pPr marL="243870" indent="0">
              <a:buNone/>
              <a:defRPr sz="480" b="1"/>
            </a:lvl3pPr>
            <a:lvl4pPr marL="365806" indent="0">
              <a:buNone/>
              <a:defRPr sz="427" b="1"/>
            </a:lvl4pPr>
            <a:lvl5pPr marL="487741" indent="0">
              <a:buNone/>
              <a:defRPr sz="427" b="1"/>
            </a:lvl5pPr>
            <a:lvl6pPr marL="609676" indent="0">
              <a:buNone/>
              <a:defRPr sz="427" b="1"/>
            </a:lvl6pPr>
            <a:lvl7pPr marL="731611" indent="0">
              <a:buNone/>
              <a:defRPr sz="427" b="1"/>
            </a:lvl7pPr>
            <a:lvl8pPr marL="853547" indent="0">
              <a:buNone/>
              <a:defRPr sz="427" b="1"/>
            </a:lvl8pPr>
            <a:lvl9pPr marL="975482" indent="0">
              <a:buNone/>
              <a:defRPr sz="42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718590" y="668020"/>
            <a:ext cx="3122736" cy="98255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2220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39173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70084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5951" y="121920"/>
            <a:ext cx="2369071" cy="426720"/>
          </a:xfrm>
        </p:spPr>
        <p:txBody>
          <a:bodyPr anchor="b"/>
          <a:lstStyle>
            <a:lvl1pPr>
              <a:defRPr sz="85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22736" y="263314"/>
            <a:ext cx="3718590" cy="1299633"/>
          </a:xfrm>
        </p:spPr>
        <p:txBody>
          <a:bodyPr/>
          <a:lstStyle>
            <a:lvl1pPr>
              <a:defRPr sz="853"/>
            </a:lvl1pPr>
            <a:lvl2pPr>
              <a:defRPr sz="747"/>
            </a:lvl2pPr>
            <a:lvl3pPr>
              <a:defRPr sz="640"/>
            </a:lvl3pPr>
            <a:lvl4pPr>
              <a:defRPr sz="533"/>
            </a:lvl4pPr>
            <a:lvl5pPr>
              <a:defRPr sz="533"/>
            </a:lvl5pPr>
            <a:lvl6pPr>
              <a:defRPr sz="533"/>
            </a:lvl6pPr>
            <a:lvl7pPr>
              <a:defRPr sz="533"/>
            </a:lvl7pPr>
            <a:lvl8pPr>
              <a:defRPr sz="533"/>
            </a:lvl8pPr>
            <a:lvl9pPr>
              <a:defRPr sz="533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5951" y="548640"/>
            <a:ext cx="2369071" cy="1016423"/>
          </a:xfrm>
        </p:spPr>
        <p:txBody>
          <a:bodyPr/>
          <a:lstStyle>
            <a:lvl1pPr marL="0" indent="0">
              <a:buNone/>
              <a:defRPr sz="427"/>
            </a:lvl1pPr>
            <a:lvl2pPr marL="121935" indent="0">
              <a:buNone/>
              <a:defRPr sz="373"/>
            </a:lvl2pPr>
            <a:lvl3pPr marL="243870" indent="0">
              <a:buNone/>
              <a:defRPr sz="320"/>
            </a:lvl3pPr>
            <a:lvl4pPr marL="365806" indent="0">
              <a:buNone/>
              <a:defRPr sz="267"/>
            </a:lvl4pPr>
            <a:lvl5pPr marL="487741" indent="0">
              <a:buNone/>
              <a:defRPr sz="267"/>
            </a:lvl5pPr>
            <a:lvl6pPr marL="609676" indent="0">
              <a:buNone/>
              <a:defRPr sz="267"/>
            </a:lvl6pPr>
            <a:lvl7pPr marL="731611" indent="0">
              <a:buNone/>
              <a:defRPr sz="267"/>
            </a:lvl7pPr>
            <a:lvl8pPr marL="853547" indent="0">
              <a:buNone/>
              <a:defRPr sz="267"/>
            </a:lvl8pPr>
            <a:lvl9pPr marL="975482" indent="0">
              <a:buNone/>
              <a:defRPr sz="267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4294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5951" y="121920"/>
            <a:ext cx="2369071" cy="426720"/>
          </a:xfrm>
        </p:spPr>
        <p:txBody>
          <a:bodyPr anchor="b"/>
          <a:lstStyle>
            <a:lvl1pPr>
              <a:defRPr sz="85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122736" y="263314"/>
            <a:ext cx="3718590" cy="1299633"/>
          </a:xfrm>
        </p:spPr>
        <p:txBody>
          <a:bodyPr anchor="t"/>
          <a:lstStyle>
            <a:lvl1pPr marL="0" indent="0">
              <a:buNone/>
              <a:defRPr sz="853"/>
            </a:lvl1pPr>
            <a:lvl2pPr marL="121935" indent="0">
              <a:buNone/>
              <a:defRPr sz="747"/>
            </a:lvl2pPr>
            <a:lvl3pPr marL="243870" indent="0">
              <a:buNone/>
              <a:defRPr sz="640"/>
            </a:lvl3pPr>
            <a:lvl4pPr marL="365806" indent="0">
              <a:buNone/>
              <a:defRPr sz="533"/>
            </a:lvl4pPr>
            <a:lvl5pPr marL="487741" indent="0">
              <a:buNone/>
              <a:defRPr sz="533"/>
            </a:lvl5pPr>
            <a:lvl6pPr marL="609676" indent="0">
              <a:buNone/>
              <a:defRPr sz="533"/>
            </a:lvl6pPr>
            <a:lvl7pPr marL="731611" indent="0">
              <a:buNone/>
              <a:defRPr sz="533"/>
            </a:lvl7pPr>
            <a:lvl8pPr marL="853547" indent="0">
              <a:buNone/>
              <a:defRPr sz="533"/>
            </a:lvl8pPr>
            <a:lvl9pPr marL="975482" indent="0">
              <a:buNone/>
              <a:defRPr sz="533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5951" y="548640"/>
            <a:ext cx="2369071" cy="1016423"/>
          </a:xfrm>
        </p:spPr>
        <p:txBody>
          <a:bodyPr/>
          <a:lstStyle>
            <a:lvl1pPr marL="0" indent="0">
              <a:buNone/>
              <a:defRPr sz="427"/>
            </a:lvl1pPr>
            <a:lvl2pPr marL="121935" indent="0">
              <a:buNone/>
              <a:defRPr sz="373"/>
            </a:lvl2pPr>
            <a:lvl3pPr marL="243870" indent="0">
              <a:buNone/>
              <a:defRPr sz="320"/>
            </a:lvl3pPr>
            <a:lvl4pPr marL="365806" indent="0">
              <a:buNone/>
              <a:defRPr sz="267"/>
            </a:lvl4pPr>
            <a:lvl5pPr marL="487741" indent="0">
              <a:buNone/>
              <a:defRPr sz="267"/>
            </a:lvl5pPr>
            <a:lvl6pPr marL="609676" indent="0">
              <a:buNone/>
              <a:defRPr sz="267"/>
            </a:lvl6pPr>
            <a:lvl7pPr marL="731611" indent="0">
              <a:buNone/>
              <a:defRPr sz="267"/>
            </a:lvl7pPr>
            <a:lvl8pPr marL="853547" indent="0">
              <a:buNone/>
              <a:defRPr sz="267"/>
            </a:lvl8pPr>
            <a:lvl9pPr marL="975482" indent="0">
              <a:buNone/>
              <a:defRPr sz="267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60652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4994" y="97367"/>
            <a:ext cx="6335376" cy="3534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4994" y="486833"/>
            <a:ext cx="6335376" cy="11603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4994" y="1695027"/>
            <a:ext cx="1652707" cy="973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15D0CF-E652-5D47-A697-54CCDB718F90}" type="datetimeFigureOut">
              <a:rPr lang="en-US" smtClean="0"/>
              <a:t>3/14/19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33152" y="1695027"/>
            <a:ext cx="2479060" cy="973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87662" y="1695027"/>
            <a:ext cx="1652707" cy="973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D63AA6-716E-D84D-838A-4F3499C34D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4557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243870" rtl="0" eaLnBrk="1" latinLnBrk="0" hangingPunct="1">
        <a:lnSpc>
          <a:spcPct val="90000"/>
        </a:lnSpc>
        <a:spcBef>
          <a:spcPct val="0"/>
        </a:spcBef>
        <a:buNone/>
        <a:defRPr sz="117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0968" indent="-60968" algn="l" defTabSz="243870" rtl="0" eaLnBrk="1" latinLnBrk="0" hangingPunct="1">
        <a:lnSpc>
          <a:spcPct val="90000"/>
        </a:lnSpc>
        <a:spcBef>
          <a:spcPts val="267"/>
        </a:spcBef>
        <a:buFont typeface="Arial" panose="020B0604020202020204" pitchFamily="34" charset="0"/>
        <a:buChar char="•"/>
        <a:defRPr sz="747" kern="1200">
          <a:solidFill>
            <a:schemeClr val="tx1"/>
          </a:solidFill>
          <a:latin typeface="+mn-lt"/>
          <a:ea typeface="+mn-ea"/>
          <a:cs typeface="+mn-cs"/>
        </a:defRPr>
      </a:lvl1pPr>
      <a:lvl2pPr marL="182903" indent="-60968" algn="l" defTabSz="243870" rtl="0" eaLnBrk="1" latinLnBrk="0" hangingPunct="1">
        <a:lnSpc>
          <a:spcPct val="90000"/>
        </a:lnSpc>
        <a:spcBef>
          <a:spcPts val="133"/>
        </a:spcBef>
        <a:buFont typeface="Arial" panose="020B0604020202020204" pitchFamily="34" charset="0"/>
        <a:buChar char="•"/>
        <a:defRPr sz="640" kern="1200">
          <a:solidFill>
            <a:schemeClr val="tx1"/>
          </a:solidFill>
          <a:latin typeface="+mn-lt"/>
          <a:ea typeface="+mn-ea"/>
          <a:cs typeface="+mn-cs"/>
        </a:defRPr>
      </a:lvl2pPr>
      <a:lvl3pPr marL="304838" indent="-60968" algn="l" defTabSz="243870" rtl="0" eaLnBrk="1" latinLnBrk="0" hangingPunct="1">
        <a:lnSpc>
          <a:spcPct val="90000"/>
        </a:lnSpc>
        <a:spcBef>
          <a:spcPts val="133"/>
        </a:spcBef>
        <a:buFont typeface="Arial" panose="020B0604020202020204" pitchFamily="34" charset="0"/>
        <a:buChar char="•"/>
        <a:defRPr sz="533" kern="1200">
          <a:solidFill>
            <a:schemeClr val="tx1"/>
          </a:solidFill>
          <a:latin typeface="+mn-lt"/>
          <a:ea typeface="+mn-ea"/>
          <a:cs typeface="+mn-cs"/>
        </a:defRPr>
      </a:lvl3pPr>
      <a:lvl4pPr marL="426773" indent="-60968" algn="l" defTabSz="243870" rtl="0" eaLnBrk="1" latinLnBrk="0" hangingPunct="1">
        <a:lnSpc>
          <a:spcPct val="90000"/>
        </a:lnSpc>
        <a:spcBef>
          <a:spcPts val="133"/>
        </a:spcBef>
        <a:buFont typeface="Arial" panose="020B0604020202020204" pitchFamily="34" charset="0"/>
        <a:buChar char="•"/>
        <a:defRPr sz="480" kern="1200">
          <a:solidFill>
            <a:schemeClr val="tx1"/>
          </a:solidFill>
          <a:latin typeface="+mn-lt"/>
          <a:ea typeface="+mn-ea"/>
          <a:cs typeface="+mn-cs"/>
        </a:defRPr>
      </a:lvl4pPr>
      <a:lvl5pPr marL="548709" indent="-60968" algn="l" defTabSz="243870" rtl="0" eaLnBrk="1" latinLnBrk="0" hangingPunct="1">
        <a:lnSpc>
          <a:spcPct val="90000"/>
        </a:lnSpc>
        <a:spcBef>
          <a:spcPts val="133"/>
        </a:spcBef>
        <a:buFont typeface="Arial" panose="020B0604020202020204" pitchFamily="34" charset="0"/>
        <a:buChar char="•"/>
        <a:defRPr sz="480" kern="1200">
          <a:solidFill>
            <a:schemeClr val="tx1"/>
          </a:solidFill>
          <a:latin typeface="+mn-lt"/>
          <a:ea typeface="+mn-ea"/>
          <a:cs typeface="+mn-cs"/>
        </a:defRPr>
      </a:lvl5pPr>
      <a:lvl6pPr marL="670644" indent="-60968" algn="l" defTabSz="243870" rtl="0" eaLnBrk="1" latinLnBrk="0" hangingPunct="1">
        <a:lnSpc>
          <a:spcPct val="90000"/>
        </a:lnSpc>
        <a:spcBef>
          <a:spcPts val="133"/>
        </a:spcBef>
        <a:buFont typeface="Arial" panose="020B0604020202020204" pitchFamily="34" charset="0"/>
        <a:buChar char="•"/>
        <a:defRPr sz="480" kern="1200">
          <a:solidFill>
            <a:schemeClr val="tx1"/>
          </a:solidFill>
          <a:latin typeface="+mn-lt"/>
          <a:ea typeface="+mn-ea"/>
          <a:cs typeface="+mn-cs"/>
        </a:defRPr>
      </a:lvl6pPr>
      <a:lvl7pPr marL="792579" indent="-60968" algn="l" defTabSz="243870" rtl="0" eaLnBrk="1" latinLnBrk="0" hangingPunct="1">
        <a:lnSpc>
          <a:spcPct val="90000"/>
        </a:lnSpc>
        <a:spcBef>
          <a:spcPts val="133"/>
        </a:spcBef>
        <a:buFont typeface="Arial" panose="020B0604020202020204" pitchFamily="34" charset="0"/>
        <a:buChar char="•"/>
        <a:defRPr sz="480" kern="1200">
          <a:solidFill>
            <a:schemeClr val="tx1"/>
          </a:solidFill>
          <a:latin typeface="+mn-lt"/>
          <a:ea typeface="+mn-ea"/>
          <a:cs typeface="+mn-cs"/>
        </a:defRPr>
      </a:lvl7pPr>
      <a:lvl8pPr marL="914514" indent="-60968" algn="l" defTabSz="243870" rtl="0" eaLnBrk="1" latinLnBrk="0" hangingPunct="1">
        <a:lnSpc>
          <a:spcPct val="90000"/>
        </a:lnSpc>
        <a:spcBef>
          <a:spcPts val="133"/>
        </a:spcBef>
        <a:buFont typeface="Arial" panose="020B0604020202020204" pitchFamily="34" charset="0"/>
        <a:buChar char="•"/>
        <a:defRPr sz="480" kern="1200">
          <a:solidFill>
            <a:schemeClr val="tx1"/>
          </a:solidFill>
          <a:latin typeface="+mn-lt"/>
          <a:ea typeface="+mn-ea"/>
          <a:cs typeface="+mn-cs"/>
        </a:defRPr>
      </a:lvl8pPr>
      <a:lvl9pPr marL="1036450" indent="-60968" algn="l" defTabSz="243870" rtl="0" eaLnBrk="1" latinLnBrk="0" hangingPunct="1">
        <a:lnSpc>
          <a:spcPct val="90000"/>
        </a:lnSpc>
        <a:spcBef>
          <a:spcPts val="133"/>
        </a:spcBef>
        <a:buFont typeface="Arial" panose="020B0604020202020204" pitchFamily="34" charset="0"/>
        <a:buChar char="•"/>
        <a:defRPr sz="4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43870" rtl="0" eaLnBrk="1" latinLnBrk="0" hangingPunct="1">
        <a:defRPr sz="480" kern="1200">
          <a:solidFill>
            <a:schemeClr val="tx1"/>
          </a:solidFill>
          <a:latin typeface="+mn-lt"/>
          <a:ea typeface="+mn-ea"/>
          <a:cs typeface="+mn-cs"/>
        </a:defRPr>
      </a:lvl1pPr>
      <a:lvl2pPr marL="121935" algn="l" defTabSz="243870" rtl="0" eaLnBrk="1" latinLnBrk="0" hangingPunct="1">
        <a:defRPr sz="480" kern="1200">
          <a:solidFill>
            <a:schemeClr val="tx1"/>
          </a:solidFill>
          <a:latin typeface="+mn-lt"/>
          <a:ea typeface="+mn-ea"/>
          <a:cs typeface="+mn-cs"/>
        </a:defRPr>
      </a:lvl2pPr>
      <a:lvl3pPr marL="243870" algn="l" defTabSz="243870" rtl="0" eaLnBrk="1" latinLnBrk="0" hangingPunct="1">
        <a:defRPr sz="480" kern="1200">
          <a:solidFill>
            <a:schemeClr val="tx1"/>
          </a:solidFill>
          <a:latin typeface="+mn-lt"/>
          <a:ea typeface="+mn-ea"/>
          <a:cs typeface="+mn-cs"/>
        </a:defRPr>
      </a:lvl3pPr>
      <a:lvl4pPr marL="365806" algn="l" defTabSz="243870" rtl="0" eaLnBrk="1" latinLnBrk="0" hangingPunct="1">
        <a:defRPr sz="480" kern="1200">
          <a:solidFill>
            <a:schemeClr val="tx1"/>
          </a:solidFill>
          <a:latin typeface="+mn-lt"/>
          <a:ea typeface="+mn-ea"/>
          <a:cs typeface="+mn-cs"/>
        </a:defRPr>
      </a:lvl4pPr>
      <a:lvl5pPr marL="487741" algn="l" defTabSz="243870" rtl="0" eaLnBrk="1" latinLnBrk="0" hangingPunct="1">
        <a:defRPr sz="480" kern="1200">
          <a:solidFill>
            <a:schemeClr val="tx1"/>
          </a:solidFill>
          <a:latin typeface="+mn-lt"/>
          <a:ea typeface="+mn-ea"/>
          <a:cs typeface="+mn-cs"/>
        </a:defRPr>
      </a:lvl5pPr>
      <a:lvl6pPr marL="609676" algn="l" defTabSz="243870" rtl="0" eaLnBrk="1" latinLnBrk="0" hangingPunct="1">
        <a:defRPr sz="480" kern="1200">
          <a:solidFill>
            <a:schemeClr val="tx1"/>
          </a:solidFill>
          <a:latin typeface="+mn-lt"/>
          <a:ea typeface="+mn-ea"/>
          <a:cs typeface="+mn-cs"/>
        </a:defRPr>
      </a:lvl6pPr>
      <a:lvl7pPr marL="731611" algn="l" defTabSz="243870" rtl="0" eaLnBrk="1" latinLnBrk="0" hangingPunct="1">
        <a:defRPr sz="480" kern="1200">
          <a:solidFill>
            <a:schemeClr val="tx1"/>
          </a:solidFill>
          <a:latin typeface="+mn-lt"/>
          <a:ea typeface="+mn-ea"/>
          <a:cs typeface="+mn-cs"/>
        </a:defRPr>
      </a:lvl7pPr>
      <a:lvl8pPr marL="853547" algn="l" defTabSz="243870" rtl="0" eaLnBrk="1" latinLnBrk="0" hangingPunct="1">
        <a:defRPr sz="480" kern="1200">
          <a:solidFill>
            <a:schemeClr val="tx1"/>
          </a:solidFill>
          <a:latin typeface="+mn-lt"/>
          <a:ea typeface="+mn-ea"/>
          <a:cs typeface="+mn-cs"/>
        </a:defRPr>
      </a:lvl8pPr>
      <a:lvl9pPr marL="975482" algn="l" defTabSz="243870" rtl="0" eaLnBrk="1" latinLnBrk="0" hangingPunct="1">
        <a:defRPr sz="4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A05A443F-C73B-3C4E-A56B-17CE4938DC22}"/>
              </a:ext>
            </a:extLst>
          </p:cNvPr>
          <p:cNvSpPr/>
          <p:nvPr/>
        </p:nvSpPr>
        <p:spPr>
          <a:xfrm>
            <a:off x="910424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Reporter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D4BB50DF-3901-5349-8E31-9DFE5D280A4C}"/>
              </a:ext>
            </a:extLst>
          </p:cNvPr>
          <p:cNvSpPr/>
          <p:nvPr/>
        </p:nvSpPr>
        <p:spPr>
          <a:xfrm>
            <a:off x="4937760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Receiver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E55F4871-6783-394B-BD80-7A2ADA301F18}"/>
              </a:ext>
            </a:extLst>
          </p:cNvPr>
          <p:cNvCxnSpPr>
            <a:cxnSpLocks/>
          </p:cNvCxnSpPr>
          <p:nvPr/>
        </p:nvCxnSpPr>
        <p:spPr>
          <a:xfrm>
            <a:off x="2511975" y="947279"/>
            <a:ext cx="2320684" cy="0"/>
          </a:xfrm>
          <a:prstGeom prst="straightConnector1">
            <a:avLst/>
          </a:prstGeom>
          <a:ln w="635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78938667-68DC-824C-BFCC-43F9EE407867}"/>
              </a:ext>
            </a:extLst>
          </p:cNvPr>
          <p:cNvSpPr txBox="1"/>
          <p:nvPr/>
        </p:nvSpPr>
        <p:spPr>
          <a:xfrm>
            <a:off x="2743200" y="283700"/>
            <a:ext cx="179726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Post Individual  Report</a:t>
            </a:r>
          </a:p>
        </p:txBody>
      </p:sp>
    </p:spTree>
    <p:extLst>
      <p:ext uri="{BB962C8B-B14F-4D97-AF65-F5344CB8AC3E}">
        <p14:creationId xmlns:p14="http://schemas.microsoft.com/office/powerpoint/2010/main" val="29720092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A05A443F-C73B-3C4E-A56B-17CE4938DC22}"/>
              </a:ext>
            </a:extLst>
          </p:cNvPr>
          <p:cNvSpPr/>
          <p:nvPr/>
        </p:nvSpPr>
        <p:spPr>
          <a:xfrm>
            <a:off x="910424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Reporter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D4BB50DF-3901-5349-8E31-9DFE5D280A4C}"/>
              </a:ext>
            </a:extLst>
          </p:cNvPr>
          <p:cNvSpPr/>
          <p:nvPr/>
        </p:nvSpPr>
        <p:spPr>
          <a:xfrm>
            <a:off x="4937760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Receiver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E55F4871-6783-394B-BD80-7A2ADA301F18}"/>
              </a:ext>
            </a:extLst>
          </p:cNvPr>
          <p:cNvCxnSpPr>
            <a:cxnSpLocks/>
          </p:cNvCxnSpPr>
          <p:nvPr/>
        </p:nvCxnSpPr>
        <p:spPr>
          <a:xfrm>
            <a:off x="2511975" y="947279"/>
            <a:ext cx="2320684" cy="0"/>
          </a:xfrm>
          <a:prstGeom prst="straightConnector1">
            <a:avLst/>
          </a:prstGeom>
          <a:ln w="635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78938667-68DC-824C-BFCC-43F9EE407867}"/>
              </a:ext>
            </a:extLst>
          </p:cNvPr>
          <p:cNvSpPr txBox="1"/>
          <p:nvPr/>
        </p:nvSpPr>
        <p:spPr>
          <a:xfrm>
            <a:off x="2743200" y="283700"/>
            <a:ext cx="179726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Post Summary Report</a:t>
            </a:r>
          </a:p>
        </p:txBody>
      </p:sp>
    </p:spTree>
    <p:extLst>
      <p:ext uri="{BB962C8B-B14F-4D97-AF65-F5344CB8AC3E}">
        <p14:creationId xmlns:p14="http://schemas.microsoft.com/office/powerpoint/2010/main" val="14738351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A05A443F-C73B-3C4E-A56B-17CE4938DC22}"/>
              </a:ext>
            </a:extLst>
          </p:cNvPr>
          <p:cNvSpPr/>
          <p:nvPr/>
        </p:nvSpPr>
        <p:spPr>
          <a:xfrm>
            <a:off x="910424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Producer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D4BB50DF-3901-5349-8E31-9DFE5D280A4C}"/>
              </a:ext>
            </a:extLst>
          </p:cNvPr>
          <p:cNvSpPr/>
          <p:nvPr/>
        </p:nvSpPr>
        <p:spPr>
          <a:xfrm>
            <a:off x="4937760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Consumer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E55F4871-6783-394B-BD80-7A2ADA301F18}"/>
              </a:ext>
            </a:extLst>
          </p:cNvPr>
          <p:cNvCxnSpPr>
            <a:cxnSpLocks/>
          </p:cNvCxnSpPr>
          <p:nvPr/>
        </p:nvCxnSpPr>
        <p:spPr>
          <a:xfrm>
            <a:off x="2512339" y="808291"/>
            <a:ext cx="2320684" cy="0"/>
          </a:xfrm>
          <a:prstGeom prst="straightConnector1">
            <a:avLst/>
          </a:prstGeom>
          <a:ln w="635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78938667-68DC-824C-BFCC-43F9EE407867}"/>
              </a:ext>
            </a:extLst>
          </p:cNvPr>
          <p:cNvSpPr txBox="1"/>
          <p:nvPr/>
        </p:nvSpPr>
        <p:spPr>
          <a:xfrm>
            <a:off x="2743200" y="108140"/>
            <a:ext cx="179726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Get CQM Data Requirements</a:t>
            </a:r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E139EF16-53B7-E144-9F8F-2BA3DB3D4F1D}"/>
              </a:ext>
            </a:extLst>
          </p:cNvPr>
          <p:cNvCxnSpPr>
            <a:cxnSpLocks/>
          </p:cNvCxnSpPr>
          <p:nvPr/>
        </p:nvCxnSpPr>
        <p:spPr>
          <a:xfrm>
            <a:off x="2475764" y="1048473"/>
            <a:ext cx="2320684" cy="0"/>
          </a:xfrm>
          <a:prstGeom prst="straightConnector1">
            <a:avLst/>
          </a:prstGeom>
          <a:ln w="63500">
            <a:headEnd type="triangle"/>
            <a:tailEnd type="non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3168B1-82C6-3745-8220-F394426F0CF0}"/>
              </a:ext>
            </a:extLst>
          </p:cNvPr>
          <p:cNvSpPr txBox="1"/>
          <p:nvPr/>
        </p:nvSpPr>
        <p:spPr>
          <a:xfrm>
            <a:off x="2714437" y="1153377"/>
            <a:ext cx="191648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Return CQM Data Requirements</a:t>
            </a:r>
          </a:p>
        </p:txBody>
      </p:sp>
    </p:spTree>
    <p:extLst>
      <p:ext uri="{BB962C8B-B14F-4D97-AF65-F5344CB8AC3E}">
        <p14:creationId xmlns:p14="http://schemas.microsoft.com/office/powerpoint/2010/main" val="23962948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A05A443F-C73B-3C4E-A56B-17CE4938DC22}"/>
              </a:ext>
            </a:extLst>
          </p:cNvPr>
          <p:cNvSpPr/>
          <p:nvPr/>
        </p:nvSpPr>
        <p:spPr>
          <a:xfrm>
            <a:off x="910424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Producer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D4BB50DF-3901-5349-8E31-9DFE5D280A4C}"/>
              </a:ext>
            </a:extLst>
          </p:cNvPr>
          <p:cNvSpPr/>
          <p:nvPr/>
        </p:nvSpPr>
        <p:spPr>
          <a:xfrm>
            <a:off x="4937760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Consumer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E55F4871-6783-394B-BD80-7A2ADA301F18}"/>
              </a:ext>
            </a:extLst>
          </p:cNvPr>
          <p:cNvCxnSpPr>
            <a:cxnSpLocks/>
          </p:cNvCxnSpPr>
          <p:nvPr/>
        </p:nvCxnSpPr>
        <p:spPr>
          <a:xfrm>
            <a:off x="2512339" y="808291"/>
            <a:ext cx="2320684" cy="0"/>
          </a:xfrm>
          <a:prstGeom prst="straightConnector1">
            <a:avLst/>
          </a:prstGeom>
          <a:ln w="635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78938667-68DC-824C-BFCC-43F9EE407867}"/>
              </a:ext>
            </a:extLst>
          </p:cNvPr>
          <p:cNvSpPr txBox="1"/>
          <p:nvPr/>
        </p:nvSpPr>
        <p:spPr>
          <a:xfrm>
            <a:off x="2622466" y="336838"/>
            <a:ext cx="191800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Submit CQM Data</a:t>
            </a:r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E139EF16-53B7-E144-9F8F-2BA3DB3D4F1D}"/>
              </a:ext>
            </a:extLst>
          </p:cNvPr>
          <p:cNvCxnSpPr>
            <a:cxnSpLocks/>
          </p:cNvCxnSpPr>
          <p:nvPr/>
        </p:nvCxnSpPr>
        <p:spPr>
          <a:xfrm>
            <a:off x="2475764" y="1048473"/>
            <a:ext cx="2320684" cy="0"/>
          </a:xfrm>
          <a:prstGeom prst="straightConnector1">
            <a:avLst/>
          </a:prstGeom>
          <a:ln w="63500">
            <a:headEnd type="triangle"/>
            <a:tailEnd type="non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3168B1-82C6-3745-8220-F394426F0CF0}"/>
              </a:ext>
            </a:extLst>
          </p:cNvPr>
          <p:cNvSpPr txBox="1"/>
          <p:nvPr/>
        </p:nvSpPr>
        <p:spPr>
          <a:xfrm>
            <a:off x="2606617" y="1150595"/>
            <a:ext cx="20589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/>
              <a:t>OperationOutcome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30017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A05A443F-C73B-3C4E-A56B-17CE4938DC22}"/>
              </a:ext>
            </a:extLst>
          </p:cNvPr>
          <p:cNvSpPr/>
          <p:nvPr/>
        </p:nvSpPr>
        <p:spPr>
          <a:xfrm>
            <a:off x="910424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Consumer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D4BB50DF-3901-5349-8E31-9DFE5D280A4C}"/>
              </a:ext>
            </a:extLst>
          </p:cNvPr>
          <p:cNvSpPr/>
          <p:nvPr/>
        </p:nvSpPr>
        <p:spPr>
          <a:xfrm>
            <a:off x="4937760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Producer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E55F4871-6783-394B-BD80-7A2ADA301F18}"/>
              </a:ext>
            </a:extLst>
          </p:cNvPr>
          <p:cNvCxnSpPr>
            <a:cxnSpLocks/>
          </p:cNvCxnSpPr>
          <p:nvPr/>
        </p:nvCxnSpPr>
        <p:spPr>
          <a:xfrm>
            <a:off x="2512339" y="808291"/>
            <a:ext cx="2320684" cy="0"/>
          </a:xfrm>
          <a:prstGeom prst="straightConnector1">
            <a:avLst/>
          </a:prstGeom>
          <a:ln w="635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78938667-68DC-824C-BFCC-43F9EE407867}"/>
              </a:ext>
            </a:extLst>
          </p:cNvPr>
          <p:cNvSpPr txBox="1"/>
          <p:nvPr/>
        </p:nvSpPr>
        <p:spPr>
          <a:xfrm>
            <a:off x="2674908" y="374385"/>
            <a:ext cx="19223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Collect CQM Data</a:t>
            </a:r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E139EF16-53B7-E144-9F8F-2BA3DB3D4F1D}"/>
              </a:ext>
            </a:extLst>
          </p:cNvPr>
          <p:cNvCxnSpPr>
            <a:cxnSpLocks/>
          </p:cNvCxnSpPr>
          <p:nvPr/>
        </p:nvCxnSpPr>
        <p:spPr>
          <a:xfrm>
            <a:off x="2475764" y="1048473"/>
            <a:ext cx="2320684" cy="0"/>
          </a:xfrm>
          <a:prstGeom prst="straightConnector1">
            <a:avLst/>
          </a:prstGeom>
          <a:ln w="63500">
            <a:headEnd type="triangle"/>
            <a:tailEnd type="non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3168B1-82C6-3745-8220-F394426F0CF0}"/>
              </a:ext>
            </a:extLst>
          </p:cNvPr>
          <p:cNvSpPr txBox="1"/>
          <p:nvPr/>
        </p:nvSpPr>
        <p:spPr>
          <a:xfrm>
            <a:off x="2606617" y="1150595"/>
            <a:ext cx="20589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/>
              <a:t>OperationOutcome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42888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A05A443F-C73B-3C4E-A56B-17CE4938DC22}"/>
              </a:ext>
            </a:extLst>
          </p:cNvPr>
          <p:cNvSpPr/>
          <p:nvPr/>
        </p:nvSpPr>
        <p:spPr>
          <a:xfrm>
            <a:off x="910424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Consumer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D4BB50DF-3901-5349-8E31-9DFE5D280A4C}"/>
              </a:ext>
            </a:extLst>
          </p:cNvPr>
          <p:cNvSpPr/>
          <p:nvPr/>
        </p:nvSpPr>
        <p:spPr>
          <a:xfrm>
            <a:off x="4937760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Producer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E55F4871-6783-394B-BD80-7A2ADA301F18}"/>
              </a:ext>
            </a:extLst>
          </p:cNvPr>
          <p:cNvCxnSpPr>
            <a:cxnSpLocks/>
          </p:cNvCxnSpPr>
          <p:nvPr/>
        </p:nvCxnSpPr>
        <p:spPr>
          <a:xfrm>
            <a:off x="2512339" y="808291"/>
            <a:ext cx="2320684" cy="0"/>
          </a:xfrm>
          <a:prstGeom prst="straightConnector1">
            <a:avLst/>
          </a:prstGeom>
          <a:ln w="635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78938667-68DC-824C-BFCC-43F9EE407867}"/>
              </a:ext>
            </a:extLst>
          </p:cNvPr>
          <p:cNvSpPr txBox="1"/>
          <p:nvPr/>
        </p:nvSpPr>
        <p:spPr>
          <a:xfrm>
            <a:off x="2475764" y="132860"/>
            <a:ext cx="22628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Subscribe for CQM Data</a:t>
            </a:r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E139EF16-53B7-E144-9F8F-2BA3DB3D4F1D}"/>
              </a:ext>
            </a:extLst>
          </p:cNvPr>
          <p:cNvCxnSpPr>
            <a:cxnSpLocks/>
          </p:cNvCxnSpPr>
          <p:nvPr/>
        </p:nvCxnSpPr>
        <p:spPr>
          <a:xfrm>
            <a:off x="2475764" y="1048473"/>
            <a:ext cx="2320684" cy="0"/>
          </a:xfrm>
          <a:prstGeom prst="straightConnector1">
            <a:avLst/>
          </a:prstGeom>
          <a:ln w="63500">
            <a:headEnd type="triangle"/>
            <a:tailEnd type="non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3168B1-82C6-3745-8220-F394426F0CF0}"/>
              </a:ext>
            </a:extLst>
          </p:cNvPr>
          <p:cNvSpPr txBox="1"/>
          <p:nvPr/>
        </p:nvSpPr>
        <p:spPr>
          <a:xfrm>
            <a:off x="2643192" y="1156239"/>
            <a:ext cx="20589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/>
              <a:t>OperationOutcome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20612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A05A443F-C73B-3C4E-A56B-17CE4938DC22}"/>
              </a:ext>
            </a:extLst>
          </p:cNvPr>
          <p:cNvSpPr/>
          <p:nvPr/>
        </p:nvSpPr>
        <p:spPr>
          <a:xfrm>
            <a:off x="910424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Consumer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D4BB50DF-3901-5349-8E31-9DFE5D280A4C}"/>
              </a:ext>
            </a:extLst>
          </p:cNvPr>
          <p:cNvSpPr/>
          <p:nvPr/>
        </p:nvSpPr>
        <p:spPr>
          <a:xfrm>
            <a:off x="4937760" y="548640"/>
            <a:ext cx="1439876" cy="731520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Producer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23168B1-82C6-3745-8220-F394426F0CF0}"/>
              </a:ext>
            </a:extLst>
          </p:cNvPr>
          <p:cNvSpPr txBox="1"/>
          <p:nvPr/>
        </p:nvSpPr>
        <p:spPr>
          <a:xfrm>
            <a:off x="2191486" y="284203"/>
            <a:ext cx="274627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CQM Data Notifications</a:t>
            </a: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DCC4B3B5-E3D4-F346-B014-EC1652CF247B}"/>
              </a:ext>
            </a:extLst>
          </p:cNvPr>
          <p:cNvGrpSpPr/>
          <p:nvPr/>
        </p:nvGrpSpPr>
        <p:grpSpPr>
          <a:xfrm>
            <a:off x="2390789" y="762000"/>
            <a:ext cx="2506481" cy="304800"/>
            <a:chOff x="2364553" y="760606"/>
            <a:chExt cx="2625484" cy="304800"/>
          </a:xfrm>
        </p:grpSpPr>
        <p:cxnSp>
          <p:nvCxnSpPr>
            <p:cNvPr id="11" name="Straight Arrow Connector 10">
              <a:extLst>
                <a:ext uri="{FF2B5EF4-FFF2-40B4-BE49-F238E27FC236}">
                  <a16:creationId xmlns:a16="http://schemas.microsoft.com/office/drawing/2014/main" id="{88338E36-0F87-EE4E-ADC5-54B8B34A7566}"/>
                </a:ext>
              </a:extLst>
            </p:cNvPr>
            <p:cNvCxnSpPr>
              <a:cxnSpLocks/>
            </p:cNvCxnSpPr>
            <p:nvPr/>
          </p:nvCxnSpPr>
          <p:spPr>
            <a:xfrm>
              <a:off x="2364553" y="760606"/>
              <a:ext cx="2320684" cy="0"/>
            </a:xfrm>
            <a:prstGeom prst="straightConnector1">
              <a:avLst/>
            </a:prstGeom>
            <a:ln w="63500">
              <a:headEnd type="triangle"/>
              <a:tailEnd type="non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12" name="Straight Arrow Connector 11">
              <a:extLst>
                <a:ext uri="{FF2B5EF4-FFF2-40B4-BE49-F238E27FC236}">
                  <a16:creationId xmlns:a16="http://schemas.microsoft.com/office/drawing/2014/main" id="{106990B6-8E89-AA4A-8106-AF608BD8F14A}"/>
                </a:ext>
              </a:extLst>
            </p:cNvPr>
            <p:cNvCxnSpPr>
              <a:cxnSpLocks/>
            </p:cNvCxnSpPr>
            <p:nvPr/>
          </p:nvCxnSpPr>
          <p:spPr>
            <a:xfrm>
              <a:off x="2516953" y="913006"/>
              <a:ext cx="2320684" cy="0"/>
            </a:xfrm>
            <a:prstGeom prst="straightConnector1">
              <a:avLst/>
            </a:prstGeom>
            <a:ln w="63500">
              <a:headEnd type="triangle"/>
              <a:tailEnd type="non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13" name="Straight Arrow Connector 12">
              <a:extLst>
                <a:ext uri="{FF2B5EF4-FFF2-40B4-BE49-F238E27FC236}">
                  <a16:creationId xmlns:a16="http://schemas.microsoft.com/office/drawing/2014/main" id="{A3C108E4-DC54-734C-BC37-D22169094DE6}"/>
                </a:ext>
              </a:extLst>
            </p:cNvPr>
            <p:cNvCxnSpPr>
              <a:cxnSpLocks/>
            </p:cNvCxnSpPr>
            <p:nvPr/>
          </p:nvCxnSpPr>
          <p:spPr>
            <a:xfrm>
              <a:off x="2669353" y="1065406"/>
              <a:ext cx="2320684" cy="0"/>
            </a:xfrm>
            <a:prstGeom prst="straightConnector1">
              <a:avLst/>
            </a:prstGeom>
            <a:ln w="63500">
              <a:headEnd type="triangle"/>
              <a:tailEnd type="non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8089131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3073</TotalTime>
  <Words>44</Words>
  <Application>Microsoft Macintosh PowerPoint</Application>
  <PresentationFormat>Custom</PresentationFormat>
  <Paragraphs>25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Eric Haas</dc:creator>
  <cp:lastModifiedBy>Eric Haas</cp:lastModifiedBy>
  <cp:revision>20</cp:revision>
  <cp:lastPrinted>2019-03-15T02:08:22Z</cp:lastPrinted>
  <dcterms:created xsi:type="dcterms:W3CDTF">2019-02-13T17:46:08Z</dcterms:created>
  <dcterms:modified xsi:type="dcterms:W3CDTF">2019-03-15T02:29:33Z</dcterms:modified>
</cp:coreProperties>
</file>

<file path=docProps/thumbnail.jpeg>
</file>