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268" y="-6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45121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16551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3922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13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91435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6763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4995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0256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7117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10131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51716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2F21E0-95B6-4C5C-A55D-C5056E4C25C4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66410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1119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Option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  </a:t>
            </a:r>
            <a:endParaRPr lang="en-US" dirty="0"/>
          </a:p>
        </p:txBody>
      </p:sp>
      <p:sp>
        <p:nvSpPr>
          <p:cNvPr id="4" name="Flowchart: Alternate Process 3"/>
          <p:cNvSpPr/>
          <p:nvPr/>
        </p:nvSpPr>
        <p:spPr>
          <a:xfrm>
            <a:off x="762000" y="1447800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>
                <a:solidFill>
                  <a:schemeClr val="bg1"/>
                </a:solidFill>
              </a:rPr>
              <a:t>Measure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6" name="Flowchart: Alternate Process 5"/>
          <p:cNvSpPr/>
          <p:nvPr/>
        </p:nvSpPr>
        <p:spPr>
          <a:xfrm>
            <a:off x="762000" y="3060970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>
                <a:solidFill>
                  <a:schemeClr val="bg1"/>
                </a:solidFill>
              </a:rPr>
              <a:t>MeasureReport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0" name="Flowchart: Alternate Process 9"/>
          <p:cNvSpPr/>
          <p:nvPr/>
        </p:nvSpPr>
        <p:spPr>
          <a:xfrm>
            <a:off x="762000" y="4572000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>
                <a:solidFill>
                  <a:schemeClr val="bg1"/>
                </a:solidFill>
              </a:rPr>
              <a:t>Any Resources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1" name="Flowchart: Alternate Process 10"/>
          <p:cNvSpPr/>
          <p:nvPr/>
        </p:nvSpPr>
        <p:spPr>
          <a:xfrm>
            <a:off x="1066800" y="4850858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>
                <a:solidFill>
                  <a:schemeClr val="bg1"/>
                </a:solidFill>
              </a:rPr>
              <a:t>Any Resources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2" name="Flowchart: Alternate Process 11"/>
          <p:cNvSpPr/>
          <p:nvPr/>
        </p:nvSpPr>
        <p:spPr>
          <a:xfrm>
            <a:off x="1562100" y="5029200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>
                <a:solidFill>
                  <a:schemeClr val="bg1"/>
                </a:solidFill>
              </a:rPr>
              <a:t>Any Resource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4" name="Flowchart: Alternate Process 13"/>
          <p:cNvSpPr/>
          <p:nvPr/>
        </p:nvSpPr>
        <p:spPr>
          <a:xfrm>
            <a:off x="5029200" y="1905000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>
                <a:solidFill>
                  <a:schemeClr val="bg1"/>
                </a:solidFill>
              </a:rPr>
              <a:t>Organization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5" name="Flowchart: Alternate Process 14"/>
          <p:cNvSpPr/>
          <p:nvPr/>
        </p:nvSpPr>
        <p:spPr>
          <a:xfrm>
            <a:off x="5029200" y="3859634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>
                <a:solidFill>
                  <a:schemeClr val="bg1"/>
                </a:solidFill>
              </a:rPr>
              <a:t>Patient</a:t>
            </a:r>
            <a:endParaRPr lang="en-US" sz="1400" dirty="0">
              <a:solidFill>
                <a:schemeClr val="bg1"/>
              </a:solidFill>
            </a:endParaRPr>
          </a:p>
        </p:txBody>
      </p:sp>
      <p:cxnSp>
        <p:nvCxnSpPr>
          <p:cNvPr id="17" name="Straight Arrow Connector 16"/>
          <p:cNvCxnSpPr>
            <a:stCxn id="6" idx="0"/>
            <a:endCxn id="4" idx="2"/>
          </p:cNvCxnSpPr>
          <p:nvPr/>
        </p:nvCxnSpPr>
        <p:spPr>
          <a:xfrm flipV="1">
            <a:off x="1524000" y="2057400"/>
            <a:ext cx="0" cy="1003570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>
            <a:off x="1540213" y="3578157"/>
            <a:ext cx="0" cy="993843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990600" y="2590800"/>
            <a:ext cx="11430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m</a:t>
            </a:r>
            <a:r>
              <a:rPr lang="en-US" sz="1100" b="1" dirty="0" smtClean="0"/>
              <a:t>easure</a:t>
            </a:r>
            <a:endParaRPr lang="en-US" sz="1100" b="1" dirty="0"/>
          </a:p>
        </p:txBody>
      </p:sp>
      <p:cxnSp>
        <p:nvCxnSpPr>
          <p:cNvPr id="26" name="Straight Arrow Connector 25"/>
          <p:cNvCxnSpPr>
            <a:endCxn id="14" idx="1"/>
          </p:cNvCxnSpPr>
          <p:nvPr/>
        </p:nvCxnSpPr>
        <p:spPr>
          <a:xfrm flipV="1">
            <a:off x="2286000" y="2209800"/>
            <a:ext cx="2743200" cy="114844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6" idx="3"/>
            <a:endCxn id="15" idx="1"/>
          </p:cNvCxnSpPr>
          <p:nvPr/>
        </p:nvCxnSpPr>
        <p:spPr>
          <a:xfrm>
            <a:off x="2286000" y="3365770"/>
            <a:ext cx="2743200" cy="798664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3124200" y="2559185"/>
            <a:ext cx="16764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 smtClean="0"/>
              <a:t>supportingOrganization</a:t>
            </a:r>
            <a:endParaRPr lang="en-US" sz="11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721063" y="3944273"/>
            <a:ext cx="16383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 smtClean="0"/>
              <a:t>evaluatedResources</a:t>
            </a:r>
            <a:endParaRPr lang="en-US" sz="11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3186619" y="3651612"/>
            <a:ext cx="11430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p</a:t>
            </a:r>
            <a:r>
              <a:rPr lang="en-US" sz="1100" b="1" dirty="0" smtClean="0"/>
              <a:t>atient</a:t>
            </a:r>
            <a:endParaRPr lang="en-US" sz="1100" b="1" dirty="0"/>
          </a:p>
        </p:txBody>
      </p:sp>
    </p:spTree>
    <p:extLst>
      <p:ext uri="{BB962C8B-B14F-4D97-AF65-F5344CB8AC3E}">
        <p14:creationId xmlns:p14="http://schemas.microsoft.com/office/powerpoint/2010/main" val="10218956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17</Words>
  <Application>Microsoft Office PowerPoint</Application>
  <PresentationFormat>On-screen Show (4:3)</PresentationFormat>
  <Paragraphs>13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Option 1</vt:lpstr>
    </vt:vector>
  </TitlesOfParts>
  <Company>UnitedHealth Group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Linda J Michaelsen</dc:creator>
  <cp:lastModifiedBy>Linda J Michaelsen</cp:lastModifiedBy>
  <cp:revision>6</cp:revision>
  <dcterms:created xsi:type="dcterms:W3CDTF">2019-02-26T23:10:25Z</dcterms:created>
  <dcterms:modified xsi:type="dcterms:W3CDTF">2019-02-27T00:01:25Z</dcterms:modified>
</cp:coreProperties>
</file>

<file path=docProps/thumbnail.jpeg>
</file>