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  <p:sldId id="259" r:id="rId3"/>
    <p:sldId id="260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0" autoAdjust="0"/>
    <p:restoredTop sz="94660"/>
  </p:normalViewPr>
  <p:slideViewPr>
    <p:cSldViewPr snapToGrid="0">
      <p:cViewPr varScale="1">
        <p:scale>
          <a:sx n="76" d="100"/>
          <a:sy n="76" d="100"/>
        </p:scale>
        <p:origin x="23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2C471-8ABD-4BC0-9CCA-02844850837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25FE536-DB66-4716-B3E0-446BC50BFAC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1D308B-8589-4BBE-970D-737CCAFE33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1C4EF5-3781-463A-8BBC-E476F126E2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659E0C-601C-45DC-B7D9-0AD2AFC762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8479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512A35-3214-4811-9F30-6AA492A93D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80A0F65-8CC4-44FD-BF30-9345C21572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439D73-8CDD-4985-A30E-57EB586EBB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13849-1BC3-4DD2-B5C0-9AA4B723B9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BC426F-351F-42AC-AA0A-16B713665F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20438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184A607-5646-44B6-A80A-7C30FC2CBE3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D010723-749F-4C06-B8B2-4CFEEB4B5BE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891C5A-3C8B-475C-A535-580DC3FF54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5285E4F-B7E9-42D1-B94B-C2EB467943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8ED1D8-B4D2-498A-858D-69AB84B4F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2229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95655F-8AD7-49B7-864B-84ED1BAA7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4B6A36-E5FD-4656-A0E7-F6250CE5F9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F802A7-4C45-4711-8A6F-386F421F1D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FA0171-AE56-4E43-AE8B-63B4D0D533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19F959-AAE6-40F6-832C-FDD7A6FA8F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6847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99D731-1400-47B5-B61E-DAAFA6557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F2C3D94-B03F-4E08-8370-710A965C3B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B172C-6CFA-4099-AAA8-705A60FF3C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AFF2061-27F4-465A-9CC1-0842CADD48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F6511C-A266-4D5C-9E74-05D3E0AA8B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46788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51984E-3CA0-4256-89E0-468EDC00D5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6CF5977-8759-40AD-8BB4-B56843CE3AE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081D079-70E3-4A55-9F39-9699E5F4B94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6C0A599-C42E-46FB-811F-4F3437D67A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D2B7A17-E7CD-43B7-8B18-4BAF28E910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100FDA6-00C0-40D5-BBE2-E72EEF1D86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89982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F4D07B-0796-4C86-8BA5-500FE36656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BBAE8F5-ED71-4E29-93B7-841BFC4716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9550B52-AD40-4B7F-933E-03218BF1E4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9FB1B74-1B77-4D8C-AC9E-31BE2AF687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9E56BBB-4170-4E98-9346-571603CF9B7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BD17DED-4552-4E30-9AAB-D18FED4CF0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14FA11C-9623-46DF-92D6-85D2B20506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78936E-99A9-4664-8CBD-320F94D5B5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69059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D147DC-241F-4A73-986C-C700F2B67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BD9A285-08B3-4451-8B76-3741EB4125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44D088A-F436-4BD5-9AF3-8D63AB4664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E663CC4-0FF3-4EC8-B82D-73D0EFECC6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76216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17EFEB6-26E6-403B-B57E-DCB5A5ADCA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BAF2848-9469-4DC7-8318-AF6FAAAE3D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EBEFB9F-70A9-4DBB-9BB2-30B7FD8A6D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58181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EB4941-84C7-4822-89E5-559842B6BF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2C4493A-5C53-4B18-8A7D-C78848FCA2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6BEBFF9-2C6F-4316-8190-08DA74D828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E0D3B4-68F5-4646-8219-9A9F2445EA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291E135-CC16-4174-BE4C-C041E4C317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0122CE8-7343-46D5-9B7B-405E1762CF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8108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3E3D24-186B-4B3E-9E00-B541A76FDE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679FF80-C813-4C3A-84A0-C02AD5B0663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1018108-501C-4F40-BB07-96160F426F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3999B93-E679-44B8-8E1A-832BD20E7F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AFE3DE-7D8B-4EA1-8F84-7C3F2CC45D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D7FC2C6-AFC0-4343-84FB-9F32181CB3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2446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9E3928A-EA8F-4245-A898-E868128A87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01224BC-AEF5-4441-AD1F-4CF1BE9DBD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F6B7AF-B75A-42D9-AE74-D13CE873460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C33FE8-8021-45D4-B0C5-0B5FC73F013B}" type="datetimeFigureOut">
              <a:rPr lang="en-US" smtClean="0"/>
              <a:t>3/12/2019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11145-1556-42B2-8B84-1EFC41A03B4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C54E1E-1A90-46E8-A508-3FEC9199B29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4D7585-F134-495D-98DD-DE61DFF51B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8481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AAECF9-89E2-4946-9684-BE18EDC3FB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E7E8F56-E215-4682-B688-104599198A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NOTE: The source for the other diagrams on the home page is in the FHIR Quality Measure IG repository</a:t>
            </a:r>
          </a:p>
        </p:txBody>
      </p:sp>
    </p:spTree>
    <p:extLst>
      <p:ext uri="{BB962C8B-B14F-4D97-AF65-F5344CB8AC3E}">
        <p14:creationId xmlns:p14="http://schemas.microsoft.com/office/powerpoint/2010/main" val="37556674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F8A5242D-B367-4DA5-A846-46385B7F4058}"/>
              </a:ext>
            </a:extLst>
          </p:cNvPr>
          <p:cNvSpPr/>
          <p:nvPr/>
        </p:nvSpPr>
        <p:spPr>
          <a:xfrm>
            <a:off x="6294329" y="1355062"/>
            <a:ext cx="2624959" cy="2555549"/>
          </a:xfrm>
          <a:prstGeom prst="roundRect">
            <a:avLst>
              <a:gd name="adj" fmla="val 7908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4B4359B2-FBCE-45C5-9985-DB046BCC1F55}"/>
              </a:ext>
            </a:extLst>
          </p:cNvPr>
          <p:cNvSpPr/>
          <p:nvPr/>
        </p:nvSpPr>
        <p:spPr>
          <a:xfrm>
            <a:off x="3347439" y="1355063"/>
            <a:ext cx="2624959" cy="2555549"/>
          </a:xfrm>
          <a:prstGeom prst="roundRect">
            <a:avLst>
              <a:gd name="adj" fmla="val 7908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7E8C27C6-A8F7-4EB1-AC17-256FCEF52D75}"/>
              </a:ext>
            </a:extLst>
          </p:cNvPr>
          <p:cNvSpPr/>
          <p:nvPr/>
        </p:nvSpPr>
        <p:spPr>
          <a:xfrm>
            <a:off x="2554014" y="2238702"/>
            <a:ext cx="1734208" cy="788277"/>
          </a:xfrm>
          <a:prstGeom prst="roundRect">
            <a:avLst>
              <a:gd name="adj" fmla="val 22815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Providers</a:t>
            </a: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62CA6A54-71B1-49F3-9E4E-30782D630A40}"/>
              </a:ext>
            </a:extLst>
          </p:cNvPr>
          <p:cNvSpPr/>
          <p:nvPr/>
        </p:nvSpPr>
        <p:spPr>
          <a:xfrm>
            <a:off x="5260427" y="2238701"/>
            <a:ext cx="1734208" cy="788277"/>
          </a:xfrm>
          <a:prstGeom prst="roundRect">
            <a:avLst>
              <a:gd name="adj" fmla="val 22815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Aggregators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A59D8396-DEA9-4AB0-8899-46A551BA2B7D}"/>
              </a:ext>
            </a:extLst>
          </p:cNvPr>
          <p:cNvSpPr/>
          <p:nvPr/>
        </p:nvSpPr>
        <p:spPr>
          <a:xfrm>
            <a:off x="7966840" y="2238701"/>
            <a:ext cx="1734208" cy="788277"/>
          </a:xfrm>
          <a:prstGeom prst="roundRect">
            <a:avLst>
              <a:gd name="adj" fmla="val 22815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Receivers</a:t>
            </a:r>
          </a:p>
        </p:txBody>
      </p:sp>
      <p:sp>
        <p:nvSpPr>
          <p:cNvPr id="10" name="Arrow: Circular 9">
            <a:extLst>
              <a:ext uri="{FF2B5EF4-FFF2-40B4-BE49-F238E27FC236}">
                <a16:creationId xmlns:a16="http://schemas.microsoft.com/office/drawing/2014/main" id="{FA4DF3AE-0825-48AC-9219-F02047D72F65}"/>
              </a:ext>
            </a:extLst>
          </p:cNvPr>
          <p:cNvSpPr/>
          <p:nvPr/>
        </p:nvSpPr>
        <p:spPr>
          <a:xfrm>
            <a:off x="3907221" y="1654431"/>
            <a:ext cx="1734208" cy="978408"/>
          </a:xfrm>
          <a:prstGeom prst="circularArrow">
            <a:avLst>
              <a:gd name="adj1" fmla="val 3309"/>
              <a:gd name="adj2" fmla="val 697099"/>
              <a:gd name="adj3" fmla="val 21018354"/>
              <a:gd name="adj4" fmla="val 10760252"/>
              <a:gd name="adj5" fmla="val 706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Arrow: Circular 10">
            <a:extLst>
              <a:ext uri="{FF2B5EF4-FFF2-40B4-BE49-F238E27FC236}">
                <a16:creationId xmlns:a16="http://schemas.microsoft.com/office/drawing/2014/main" id="{5225920C-D0FE-4BBF-8781-6A11E40B3DEF}"/>
              </a:ext>
            </a:extLst>
          </p:cNvPr>
          <p:cNvSpPr/>
          <p:nvPr/>
        </p:nvSpPr>
        <p:spPr>
          <a:xfrm rot="10800000">
            <a:off x="3907220" y="2632840"/>
            <a:ext cx="1734208" cy="978408"/>
          </a:xfrm>
          <a:prstGeom prst="circularArrow">
            <a:avLst>
              <a:gd name="adj1" fmla="val 3309"/>
              <a:gd name="adj2" fmla="val 697099"/>
              <a:gd name="adj3" fmla="val 21018354"/>
              <a:gd name="adj4" fmla="val 10760252"/>
              <a:gd name="adj5" fmla="val 706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3" name="Arrow: Pentagon 12">
            <a:extLst>
              <a:ext uri="{FF2B5EF4-FFF2-40B4-BE49-F238E27FC236}">
                <a16:creationId xmlns:a16="http://schemas.microsoft.com/office/drawing/2014/main" id="{729B8AD1-13E9-444A-B7CD-6C4120D04F71}"/>
              </a:ext>
            </a:extLst>
          </p:cNvPr>
          <p:cNvSpPr/>
          <p:nvPr/>
        </p:nvSpPr>
        <p:spPr>
          <a:xfrm>
            <a:off x="2609021" y="3758793"/>
            <a:ext cx="978408" cy="484632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Arrow: Chevron 13">
            <a:extLst>
              <a:ext uri="{FF2B5EF4-FFF2-40B4-BE49-F238E27FC236}">
                <a16:creationId xmlns:a16="http://schemas.microsoft.com/office/drawing/2014/main" id="{81DD1B9B-200A-438F-A0E4-6C248ED5CD59}"/>
              </a:ext>
            </a:extLst>
          </p:cNvPr>
          <p:cNvSpPr/>
          <p:nvPr/>
        </p:nvSpPr>
        <p:spPr>
          <a:xfrm>
            <a:off x="3587429" y="3758793"/>
            <a:ext cx="978408" cy="484632"/>
          </a:xfrm>
          <a:prstGeom prst="chevr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5" name="Arrow: Chevron 14">
            <a:extLst>
              <a:ext uri="{FF2B5EF4-FFF2-40B4-BE49-F238E27FC236}">
                <a16:creationId xmlns:a16="http://schemas.microsoft.com/office/drawing/2014/main" id="{08BA4365-A150-4FD6-9FEF-8FA2C956CAF6}"/>
              </a:ext>
            </a:extLst>
          </p:cNvPr>
          <p:cNvSpPr/>
          <p:nvPr/>
        </p:nvSpPr>
        <p:spPr>
          <a:xfrm>
            <a:off x="4565837" y="3758793"/>
            <a:ext cx="978408" cy="484632"/>
          </a:xfrm>
          <a:prstGeom prst="chevr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6" name="Arrow: Chevron 15">
            <a:extLst>
              <a:ext uri="{FF2B5EF4-FFF2-40B4-BE49-F238E27FC236}">
                <a16:creationId xmlns:a16="http://schemas.microsoft.com/office/drawing/2014/main" id="{3B8A07A9-79C6-4050-8CE1-EF7EAEFD078B}"/>
              </a:ext>
            </a:extLst>
          </p:cNvPr>
          <p:cNvSpPr/>
          <p:nvPr/>
        </p:nvSpPr>
        <p:spPr>
          <a:xfrm>
            <a:off x="5544245" y="3758793"/>
            <a:ext cx="978408" cy="484632"/>
          </a:xfrm>
          <a:prstGeom prst="chevr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0" name="Arrow: Notched Right 19">
            <a:extLst>
              <a:ext uri="{FF2B5EF4-FFF2-40B4-BE49-F238E27FC236}">
                <a16:creationId xmlns:a16="http://schemas.microsoft.com/office/drawing/2014/main" id="{71AA151A-D77F-4A87-9B7C-4C202BBB397A}"/>
              </a:ext>
            </a:extLst>
          </p:cNvPr>
          <p:cNvSpPr/>
          <p:nvPr/>
        </p:nvSpPr>
        <p:spPr>
          <a:xfrm>
            <a:off x="6500175" y="3516477"/>
            <a:ext cx="988919" cy="969264"/>
          </a:xfrm>
          <a:prstGeom prst="notchedRightArrow">
            <a:avLst>
              <a:gd name="adj1" fmla="val 50000"/>
              <a:gd name="adj2" fmla="val 5488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Arrow: Right 20">
            <a:extLst>
              <a:ext uri="{FF2B5EF4-FFF2-40B4-BE49-F238E27FC236}">
                <a16:creationId xmlns:a16="http://schemas.microsoft.com/office/drawing/2014/main" id="{E48BFB20-858B-407A-8813-88683EF0ED4F}"/>
              </a:ext>
            </a:extLst>
          </p:cNvPr>
          <p:cNvSpPr/>
          <p:nvPr/>
        </p:nvSpPr>
        <p:spPr>
          <a:xfrm>
            <a:off x="7076088" y="2585544"/>
            <a:ext cx="809298" cy="9458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30ACF03-3E21-4783-A1BC-2E6A3F24CB67}"/>
              </a:ext>
            </a:extLst>
          </p:cNvPr>
          <p:cNvSpPr txBox="1"/>
          <p:nvPr/>
        </p:nvSpPr>
        <p:spPr>
          <a:xfrm>
            <a:off x="3767029" y="973328"/>
            <a:ext cx="20145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Exchange Scenarios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919C991-B75E-4E1C-82AB-C8912DED7F00}"/>
              </a:ext>
            </a:extLst>
          </p:cNvPr>
          <p:cNvSpPr txBox="1"/>
          <p:nvPr/>
        </p:nvSpPr>
        <p:spPr>
          <a:xfrm>
            <a:off x="6599513" y="982898"/>
            <a:ext cx="20545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Reporting Scenarios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5974DC83-FDAC-4BE4-B479-F9CA0E1AD844}"/>
              </a:ext>
            </a:extLst>
          </p:cNvPr>
          <p:cNvSpPr txBox="1"/>
          <p:nvPr/>
        </p:nvSpPr>
        <p:spPr>
          <a:xfrm>
            <a:off x="4027223" y="4255626"/>
            <a:ext cx="22090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Measurement Period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A9999BC3-731A-4D2B-9BCD-2F45DFA49C48}"/>
              </a:ext>
            </a:extLst>
          </p:cNvPr>
          <p:cNvSpPr txBox="1"/>
          <p:nvPr/>
        </p:nvSpPr>
        <p:spPr>
          <a:xfrm>
            <a:off x="188663" y="201721"/>
            <a:ext cx="27823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Quality Reporting Scenarios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F12D3CEE-27B0-4207-97AA-96A4BCA75AD0}"/>
              </a:ext>
            </a:extLst>
          </p:cNvPr>
          <p:cNvSpPr/>
          <p:nvPr/>
        </p:nvSpPr>
        <p:spPr>
          <a:xfrm>
            <a:off x="2970963" y="4773105"/>
            <a:ext cx="331076" cy="36933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1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FD078174-DD93-4B60-9E10-D033CB23A4AC}"/>
              </a:ext>
            </a:extLst>
          </p:cNvPr>
          <p:cNvSpPr/>
          <p:nvPr/>
        </p:nvSpPr>
        <p:spPr>
          <a:xfrm>
            <a:off x="2970963" y="5297152"/>
            <a:ext cx="331076" cy="36933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2</a:t>
            </a: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31A1A947-A48B-4F73-B101-F4DEB368CFD1}"/>
              </a:ext>
            </a:extLst>
          </p:cNvPr>
          <p:cNvSpPr/>
          <p:nvPr/>
        </p:nvSpPr>
        <p:spPr>
          <a:xfrm>
            <a:off x="2970963" y="5821199"/>
            <a:ext cx="331076" cy="36933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3</a:t>
            </a: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326A7B3C-087B-4086-B8CF-BC973DE13751}"/>
              </a:ext>
            </a:extLst>
          </p:cNvPr>
          <p:cNvSpPr/>
          <p:nvPr/>
        </p:nvSpPr>
        <p:spPr>
          <a:xfrm>
            <a:off x="6033449" y="4763078"/>
            <a:ext cx="331076" cy="36933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4</a:t>
            </a: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185EDC90-8346-42AF-973D-DFB42CF7DC56}"/>
              </a:ext>
            </a:extLst>
          </p:cNvPr>
          <p:cNvSpPr/>
          <p:nvPr/>
        </p:nvSpPr>
        <p:spPr>
          <a:xfrm>
            <a:off x="6033449" y="5290488"/>
            <a:ext cx="331076" cy="36933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5</a:t>
            </a: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99283339-11C6-4E92-841E-B25BDA2A2054}"/>
              </a:ext>
            </a:extLst>
          </p:cNvPr>
          <p:cNvSpPr/>
          <p:nvPr/>
        </p:nvSpPr>
        <p:spPr>
          <a:xfrm>
            <a:off x="6033449" y="5814535"/>
            <a:ext cx="331076" cy="36933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6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48936F3F-CEDB-4BD7-9BDE-1379D8563790}"/>
              </a:ext>
            </a:extLst>
          </p:cNvPr>
          <p:cNvSpPr txBox="1"/>
          <p:nvPr/>
        </p:nvSpPr>
        <p:spPr>
          <a:xfrm>
            <a:off x="3464757" y="4773105"/>
            <a:ext cx="13370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Submit Data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8AEC4D0D-AD37-4542-9E9E-509CC721F37E}"/>
              </a:ext>
            </a:extLst>
          </p:cNvPr>
          <p:cNvSpPr txBox="1"/>
          <p:nvPr/>
        </p:nvSpPr>
        <p:spPr>
          <a:xfrm>
            <a:off x="3453535" y="5303720"/>
            <a:ext cx="13146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Collect Data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7E220F5C-FA4B-4797-90DD-A97C755C3F4D}"/>
              </a:ext>
            </a:extLst>
          </p:cNvPr>
          <p:cNvSpPr txBox="1"/>
          <p:nvPr/>
        </p:nvSpPr>
        <p:spPr>
          <a:xfrm>
            <a:off x="3464757" y="5835429"/>
            <a:ext cx="134786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Subscription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CAC1126-8A72-43E0-81B6-CDB1970A707E}"/>
              </a:ext>
            </a:extLst>
          </p:cNvPr>
          <p:cNvSpPr txBox="1"/>
          <p:nvPr/>
        </p:nvSpPr>
        <p:spPr>
          <a:xfrm>
            <a:off x="6548289" y="4746955"/>
            <a:ext cx="11031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Individual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9F38669-ACCD-4463-89D1-B738E5C4071D}"/>
              </a:ext>
            </a:extLst>
          </p:cNvPr>
          <p:cNvSpPr txBox="1"/>
          <p:nvPr/>
        </p:nvSpPr>
        <p:spPr>
          <a:xfrm>
            <a:off x="6537067" y="5277570"/>
            <a:ext cx="10770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Summary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5176EA77-8354-472A-B825-A49D042C6325}"/>
              </a:ext>
            </a:extLst>
          </p:cNvPr>
          <p:cNvSpPr txBox="1"/>
          <p:nvPr/>
        </p:nvSpPr>
        <p:spPr>
          <a:xfrm>
            <a:off x="6548289" y="5809279"/>
            <a:ext cx="12164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Patient List</a:t>
            </a:r>
          </a:p>
        </p:txBody>
      </p:sp>
    </p:spTree>
    <p:extLst>
      <p:ext uri="{BB962C8B-B14F-4D97-AF65-F5344CB8AC3E}">
        <p14:creationId xmlns:p14="http://schemas.microsoft.com/office/powerpoint/2010/main" val="15513557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F8A5242D-B367-4DA5-A846-46385B7F4058}"/>
              </a:ext>
            </a:extLst>
          </p:cNvPr>
          <p:cNvSpPr/>
          <p:nvPr/>
        </p:nvSpPr>
        <p:spPr>
          <a:xfrm>
            <a:off x="5677417" y="1368040"/>
            <a:ext cx="3516244" cy="3774892"/>
          </a:xfrm>
          <a:prstGeom prst="roundRect">
            <a:avLst>
              <a:gd name="adj" fmla="val 7908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4B4359B2-FBCE-45C5-9985-DB046BCC1F55}"/>
              </a:ext>
            </a:extLst>
          </p:cNvPr>
          <p:cNvSpPr/>
          <p:nvPr/>
        </p:nvSpPr>
        <p:spPr>
          <a:xfrm>
            <a:off x="1677418" y="1368040"/>
            <a:ext cx="3638342" cy="3774892"/>
          </a:xfrm>
          <a:prstGeom prst="roundRect">
            <a:avLst>
              <a:gd name="adj" fmla="val 7908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A59D8396-DEA9-4AB0-8899-46A551BA2B7D}"/>
              </a:ext>
            </a:extLst>
          </p:cNvPr>
          <p:cNvSpPr/>
          <p:nvPr/>
        </p:nvSpPr>
        <p:spPr>
          <a:xfrm>
            <a:off x="8341256" y="2610429"/>
            <a:ext cx="1822429" cy="788277"/>
          </a:xfrm>
          <a:prstGeom prst="roundRect">
            <a:avLst>
              <a:gd name="adj" fmla="val 22815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Receivers</a:t>
            </a:r>
          </a:p>
        </p:txBody>
      </p:sp>
      <p:sp>
        <p:nvSpPr>
          <p:cNvPr id="10" name="Arrow: Circular 9">
            <a:extLst>
              <a:ext uri="{FF2B5EF4-FFF2-40B4-BE49-F238E27FC236}">
                <a16:creationId xmlns:a16="http://schemas.microsoft.com/office/drawing/2014/main" id="{FA4DF3AE-0825-48AC-9219-F02047D72F65}"/>
              </a:ext>
            </a:extLst>
          </p:cNvPr>
          <p:cNvSpPr/>
          <p:nvPr/>
        </p:nvSpPr>
        <p:spPr>
          <a:xfrm>
            <a:off x="2479210" y="1938971"/>
            <a:ext cx="2604948" cy="1261007"/>
          </a:xfrm>
          <a:prstGeom prst="circularArrow">
            <a:avLst>
              <a:gd name="adj1" fmla="val 3309"/>
              <a:gd name="adj2" fmla="val 761917"/>
              <a:gd name="adj3" fmla="val 21018354"/>
              <a:gd name="adj4" fmla="val 10666627"/>
              <a:gd name="adj5" fmla="val 706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Arrow: Circular 10">
            <a:extLst>
              <a:ext uri="{FF2B5EF4-FFF2-40B4-BE49-F238E27FC236}">
                <a16:creationId xmlns:a16="http://schemas.microsoft.com/office/drawing/2014/main" id="{5225920C-D0FE-4BBF-8781-6A11E40B3DEF}"/>
              </a:ext>
            </a:extLst>
          </p:cNvPr>
          <p:cNvSpPr/>
          <p:nvPr/>
        </p:nvSpPr>
        <p:spPr>
          <a:xfrm rot="10800000">
            <a:off x="2455989" y="2785132"/>
            <a:ext cx="2628169" cy="1356979"/>
          </a:xfrm>
          <a:prstGeom prst="circularArrow">
            <a:avLst>
              <a:gd name="adj1" fmla="val 3309"/>
              <a:gd name="adj2" fmla="val 697099"/>
              <a:gd name="adj3" fmla="val 21018354"/>
              <a:gd name="adj4" fmla="val 10650853"/>
              <a:gd name="adj5" fmla="val 706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1" name="Arrow: Right 20">
            <a:extLst>
              <a:ext uri="{FF2B5EF4-FFF2-40B4-BE49-F238E27FC236}">
                <a16:creationId xmlns:a16="http://schemas.microsoft.com/office/drawing/2014/main" id="{E48BFB20-858B-407A-8813-88683EF0ED4F}"/>
              </a:ext>
            </a:extLst>
          </p:cNvPr>
          <p:cNvSpPr/>
          <p:nvPr/>
        </p:nvSpPr>
        <p:spPr>
          <a:xfrm>
            <a:off x="6339588" y="2960868"/>
            <a:ext cx="1955225" cy="117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30ACF03-3E21-4783-A1BC-2E6A3F24CB67}"/>
              </a:ext>
            </a:extLst>
          </p:cNvPr>
          <p:cNvSpPr txBox="1"/>
          <p:nvPr/>
        </p:nvSpPr>
        <p:spPr>
          <a:xfrm>
            <a:off x="2329474" y="5253698"/>
            <a:ext cx="20843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Exchange Scenarios: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919C991-B75E-4E1C-82AB-C8912DED7F00}"/>
              </a:ext>
            </a:extLst>
          </p:cNvPr>
          <p:cNvSpPr txBox="1"/>
          <p:nvPr/>
        </p:nvSpPr>
        <p:spPr>
          <a:xfrm>
            <a:off x="6339588" y="5259860"/>
            <a:ext cx="212929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Reporting Scenarios:</a:t>
            </a:r>
          </a:p>
          <a:p>
            <a:endParaRPr lang="en-US" dirty="0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2F3557E3-0CAD-984F-A138-ED1F380E79BA}"/>
              </a:ext>
            </a:extLst>
          </p:cNvPr>
          <p:cNvGrpSpPr/>
          <p:nvPr/>
        </p:nvGrpSpPr>
        <p:grpSpPr>
          <a:xfrm>
            <a:off x="1373867" y="883408"/>
            <a:ext cx="4965722" cy="969264"/>
            <a:chOff x="1458252" y="478790"/>
            <a:chExt cx="4880073" cy="969264"/>
          </a:xfrm>
        </p:grpSpPr>
        <p:sp>
          <p:nvSpPr>
            <p:cNvPr id="13" name="Arrow: Pentagon 12">
              <a:extLst>
                <a:ext uri="{FF2B5EF4-FFF2-40B4-BE49-F238E27FC236}">
                  <a16:creationId xmlns:a16="http://schemas.microsoft.com/office/drawing/2014/main" id="{729B8AD1-13E9-444A-B7CD-6C4120D04F71}"/>
                </a:ext>
              </a:extLst>
            </p:cNvPr>
            <p:cNvSpPr/>
            <p:nvPr/>
          </p:nvSpPr>
          <p:spPr>
            <a:xfrm>
              <a:off x="1458252" y="721106"/>
              <a:ext cx="978408" cy="484632"/>
            </a:xfrm>
            <a:prstGeom prst="homePlat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Arrow: Chevron 13">
              <a:extLst>
                <a:ext uri="{FF2B5EF4-FFF2-40B4-BE49-F238E27FC236}">
                  <a16:creationId xmlns:a16="http://schemas.microsoft.com/office/drawing/2014/main" id="{81DD1B9B-200A-438F-A0E4-6C248ED5CD59}"/>
                </a:ext>
              </a:extLst>
            </p:cNvPr>
            <p:cNvSpPr/>
            <p:nvPr/>
          </p:nvSpPr>
          <p:spPr>
            <a:xfrm>
              <a:off x="2436660" y="721106"/>
              <a:ext cx="978408" cy="484632"/>
            </a:xfrm>
            <a:prstGeom prst="chevron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5" name="Arrow: Chevron 14">
              <a:extLst>
                <a:ext uri="{FF2B5EF4-FFF2-40B4-BE49-F238E27FC236}">
                  <a16:creationId xmlns:a16="http://schemas.microsoft.com/office/drawing/2014/main" id="{08BA4365-A150-4FD6-9FEF-8FA2C956CAF6}"/>
                </a:ext>
              </a:extLst>
            </p:cNvPr>
            <p:cNvSpPr/>
            <p:nvPr/>
          </p:nvSpPr>
          <p:spPr>
            <a:xfrm>
              <a:off x="3415068" y="721106"/>
              <a:ext cx="978408" cy="484632"/>
            </a:xfrm>
            <a:prstGeom prst="chevron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6" name="Arrow: Chevron 15">
              <a:extLst>
                <a:ext uri="{FF2B5EF4-FFF2-40B4-BE49-F238E27FC236}">
                  <a16:creationId xmlns:a16="http://schemas.microsoft.com/office/drawing/2014/main" id="{3B8A07A9-79C6-4050-8CE1-EF7EAEFD078B}"/>
                </a:ext>
              </a:extLst>
            </p:cNvPr>
            <p:cNvSpPr/>
            <p:nvPr/>
          </p:nvSpPr>
          <p:spPr>
            <a:xfrm>
              <a:off x="4393476" y="721106"/>
              <a:ext cx="978408" cy="484632"/>
            </a:xfrm>
            <a:prstGeom prst="chevron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20" name="Arrow: Notched Right 19">
              <a:extLst>
                <a:ext uri="{FF2B5EF4-FFF2-40B4-BE49-F238E27FC236}">
                  <a16:creationId xmlns:a16="http://schemas.microsoft.com/office/drawing/2014/main" id="{71AA151A-D77F-4A87-9B7C-4C202BBB397A}"/>
                </a:ext>
              </a:extLst>
            </p:cNvPr>
            <p:cNvSpPr/>
            <p:nvPr/>
          </p:nvSpPr>
          <p:spPr>
            <a:xfrm>
              <a:off x="5349406" y="478790"/>
              <a:ext cx="988919" cy="969264"/>
            </a:xfrm>
            <a:prstGeom prst="notchedRightArrow">
              <a:avLst>
                <a:gd name="adj1" fmla="val 50000"/>
                <a:gd name="adj2" fmla="val 54880"/>
              </a:avLst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6" name="TextBox 25">
            <a:extLst>
              <a:ext uri="{FF2B5EF4-FFF2-40B4-BE49-F238E27FC236}">
                <a16:creationId xmlns:a16="http://schemas.microsoft.com/office/drawing/2014/main" id="{5974DC83-FDAC-4BE4-B479-F9CA0E1AD844}"/>
              </a:ext>
            </a:extLst>
          </p:cNvPr>
          <p:cNvSpPr txBox="1"/>
          <p:nvPr/>
        </p:nvSpPr>
        <p:spPr>
          <a:xfrm>
            <a:off x="2444949" y="776751"/>
            <a:ext cx="22090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Measurement Period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A9999BC3-731A-4D2B-9BCD-2F45DFA49C48}"/>
              </a:ext>
            </a:extLst>
          </p:cNvPr>
          <p:cNvSpPr txBox="1"/>
          <p:nvPr/>
        </p:nvSpPr>
        <p:spPr>
          <a:xfrm>
            <a:off x="188663" y="201721"/>
            <a:ext cx="27823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Quality Reporting Scenarios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2B6DA874-73EC-BD4A-B710-73713864466C}"/>
              </a:ext>
            </a:extLst>
          </p:cNvPr>
          <p:cNvGrpSpPr/>
          <p:nvPr/>
        </p:nvGrpSpPr>
        <p:grpSpPr>
          <a:xfrm>
            <a:off x="6497766" y="3500792"/>
            <a:ext cx="1913447" cy="918761"/>
            <a:chOff x="6796559" y="3235267"/>
            <a:chExt cx="1913447" cy="918761"/>
          </a:xfrm>
        </p:grpSpPr>
        <p:sp>
          <p:nvSpPr>
            <p:cNvPr id="59" name="Snip Single Corner Rectangle 58">
              <a:extLst>
                <a:ext uri="{FF2B5EF4-FFF2-40B4-BE49-F238E27FC236}">
                  <a16:creationId xmlns:a16="http://schemas.microsoft.com/office/drawing/2014/main" id="{A57D1F6A-D447-164F-A432-DFE0DA3047FB}"/>
                </a:ext>
              </a:extLst>
            </p:cNvPr>
            <p:cNvSpPr/>
            <p:nvPr/>
          </p:nvSpPr>
          <p:spPr>
            <a:xfrm>
              <a:off x="6843003" y="3235267"/>
              <a:ext cx="1702641" cy="918761"/>
            </a:xfrm>
            <a:prstGeom prst="snip1Rect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ECAC1126-8A72-43E0-81B6-CDB1970A707E}"/>
                </a:ext>
              </a:extLst>
            </p:cNvPr>
            <p:cNvSpPr txBox="1"/>
            <p:nvPr/>
          </p:nvSpPr>
          <p:spPr>
            <a:xfrm>
              <a:off x="6811245" y="3241146"/>
              <a:ext cx="1592019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latin typeface="Courier" pitchFamily="2" charset="0"/>
                </a:rPr>
                <a:t>individual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9F38669-ACCD-4463-89D1-B738E5C4071D}"/>
                </a:ext>
              </a:extLst>
            </p:cNvPr>
            <p:cNvSpPr txBox="1"/>
            <p:nvPr/>
          </p:nvSpPr>
          <p:spPr>
            <a:xfrm>
              <a:off x="6811245" y="3528554"/>
              <a:ext cx="1280073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latin typeface="Courier" pitchFamily="2" charset="0"/>
                </a:rPr>
                <a:t>summary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5176EA77-8354-472A-B825-A49D042C6325}"/>
                </a:ext>
              </a:extLst>
            </p:cNvPr>
            <p:cNvSpPr txBox="1"/>
            <p:nvPr/>
          </p:nvSpPr>
          <p:spPr>
            <a:xfrm>
              <a:off x="6796559" y="3815474"/>
              <a:ext cx="1913447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latin typeface="Courier" pitchFamily="2" charset="0"/>
                </a:rPr>
                <a:t>patient-list</a:t>
              </a:r>
            </a:p>
          </p:txBody>
        </p:sp>
      </p:grpSp>
      <p:sp>
        <p:nvSpPr>
          <p:cNvPr id="50" name="TextBox 49">
            <a:extLst>
              <a:ext uri="{FF2B5EF4-FFF2-40B4-BE49-F238E27FC236}">
                <a16:creationId xmlns:a16="http://schemas.microsoft.com/office/drawing/2014/main" id="{C7C10D4D-E94F-E142-91D7-2B14A108A1E4}"/>
              </a:ext>
            </a:extLst>
          </p:cNvPr>
          <p:cNvSpPr txBox="1"/>
          <p:nvPr/>
        </p:nvSpPr>
        <p:spPr>
          <a:xfrm>
            <a:off x="1517598" y="5602473"/>
            <a:ext cx="38370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Submit Data, Collect Data, Subscription</a:t>
            </a: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AEEC9073-E7FB-DE4B-9FC4-E36D1CFA9550}"/>
              </a:ext>
            </a:extLst>
          </p:cNvPr>
          <p:cNvGrpSpPr/>
          <p:nvPr/>
        </p:nvGrpSpPr>
        <p:grpSpPr>
          <a:xfrm>
            <a:off x="2707669" y="4207298"/>
            <a:ext cx="2124808" cy="664084"/>
            <a:chOff x="2862110" y="2885008"/>
            <a:chExt cx="2247060" cy="583024"/>
          </a:xfrm>
        </p:grpSpPr>
        <p:sp>
          <p:nvSpPr>
            <p:cNvPr id="9" name="Snip Single Corner Rectangle 8">
              <a:extLst>
                <a:ext uri="{FF2B5EF4-FFF2-40B4-BE49-F238E27FC236}">
                  <a16:creationId xmlns:a16="http://schemas.microsoft.com/office/drawing/2014/main" id="{0854D18C-8904-5248-9E54-B9A7993466BA}"/>
                </a:ext>
              </a:extLst>
            </p:cNvPr>
            <p:cNvSpPr/>
            <p:nvPr/>
          </p:nvSpPr>
          <p:spPr>
            <a:xfrm>
              <a:off x="2862110" y="2885008"/>
              <a:ext cx="2247060" cy="583024"/>
            </a:xfrm>
            <a:prstGeom prst="snip1Rect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7112CC0E-364C-4B40-941C-ECFBE718FD91}"/>
                </a:ext>
              </a:extLst>
            </p:cNvPr>
            <p:cNvSpPr txBox="1"/>
            <p:nvPr/>
          </p:nvSpPr>
          <p:spPr>
            <a:xfrm>
              <a:off x="2921276" y="3024531"/>
              <a:ext cx="2153285" cy="2972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latin typeface="Courier" pitchFamily="2" charset="0"/>
                </a:rPr>
                <a:t>data-collection</a:t>
              </a:r>
            </a:p>
          </p:txBody>
        </p:sp>
      </p:grpSp>
      <p:sp>
        <p:nvSpPr>
          <p:cNvPr id="3" name="TextBox 2">
            <a:extLst>
              <a:ext uri="{FF2B5EF4-FFF2-40B4-BE49-F238E27FC236}">
                <a16:creationId xmlns:a16="http://schemas.microsoft.com/office/drawing/2014/main" id="{00579A05-9DD2-BC46-8BE8-67B089111F3E}"/>
              </a:ext>
            </a:extLst>
          </p:cNvPr>
          <p:cNvSpPr txBox="1"/>
          <p:nvPr/>
        </p:nvSpPr>
        <p:spPr>
          <a:xfrm>
            <a:off x="7017426" y="5599276"/>
            <a:ext cx="69886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POST</a:t>
            </a: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62CA6A54-71B1-49F3-9E4E-30782D630A40}"/>
              </a:ext>
            </a:extLst>
          </p:cNvPr>
          <p:cNvSpPr/>
          <p:nvPr/>
        </p:nvSpPr>
        <p:spPr>
          <a:xfrm>
            <a:off x="4470314" y="2613368"/>
            <a:ext cx="1869274" cy="788277"/>
          </a:xfrm>
          <a:prstGeom prst="roundRect">
            <a:avLst>
              <a:gd name="adj" fmla="val 22815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Consumers/</a:t>
            </a:r>
          </a:p>
          <a:p>
            <a:pPr algn="ctr"/>
            <a:r>
              <a:rPr lang="en-US" dirty="0"/>
              <a:t>Reporters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7E8C27C6-A8F7-4EB1-AC17-256FCEF52D75}"/>
              </a:ext>
            </a:extLst>
          </p:cNvPr>
          <p:cNvSpPr/>
          <p:nvPr/>
        </p:nvSpPr>
        <p:spPr>
          <a:xfrm>
            <a:off x="1326792" y="2660940"/>
            <a:ext cx="1869274" cy="788277"/>
          </a:xfrm>
          <a:prstGeom prst="roundRect">
            <a:avLst>
              <a:gd name="adj" fmla="val 22815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Producers</a:t>
            </a:r>
          </a:p>
        </p:txBody>
      </p:sp>
    </p:spTree>
    <p:extLst>
      <p:ext uri="{BB962C8B-B14F-4D97-AF65-F5344CB8AC3E}">
        <p14:creationId xmlns:p14="http://schemas.microsoft.com/office/powerpoint/2010/main" val="39278311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1310</TotalTime>
  <Words>75</Words>
  <Application>Microsoft Office PowerPoint</Application>
  <PresentationFormat>Widescreen</PresentationFormat>
  <Paragraphs>34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Courier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Floyd Eisenberg</dc:creator>
  <cp:lastModifiedBy>Bryn</cp:lastModifiedBy>
  <cp:revision>33</cp:revision>
  <dcterms:created xsi:type="dcterms:W3CDTF">2019-02-28T17:19:41Z</dcterms:created>
  <dcterms:modified xsi:type="dcterms:W3CDTF">2019-03-12T19:30:58Z</dcterms:modified>
</cp:coreProperties>
</file>

<file path=docProps/thumbnail.jpeg>
</file>