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6"/>
  </p:notes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2"/>
  </p:normalViewPr>
  <p:slideViewPr>
    <p:cSldViewPr snapToGrid="0">
      <p:cViewPr varScale="1">
        <p:scale>
          <a:sx n="178" d="100"/>
          <a:sy n="178" d="100"/>
        </p:scale>
        <p:origin x="26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c2501ce0a8_2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1c2501ce0a8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c2501ce0a8_7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g1c2501ce0a8_7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350073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/>
          <p:nvPr/>
        </p:nvSpPr>
        <p:spPr>
          <a:xfrm>
            <a:off x="1209049" y="3201524"/>
            <a:ext cx="983162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Payer</a:t>
            </a:r>
            <a:endParaRPr sz="1100"/>
          </a:p>
        </p:txBody>
      </p:sp>
      <p:sp>
        <p:nvSpPr>
          <p:cNvPr id="136" name="Google Shape;136;p26"/>
          <p:cNvSpPr/>
          <p:nvPr/>
        </p:nvSpPr>
        <p:spPr>
          <a:xfrm>
            <a:off x="1224476" y="772642"/>
            <a:ext cx="983162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Payer</a:t>
            </a:r>
            <a:endParaRPr sz="1100"/>
          </a:p>
        </p:txBody>
      </p:sp>
      <p:sp>
        <p:nvSpPr>
          <p:cNvPr id="137" name="Google Shape;137;p26"/>
          <p:cNvSpPr/>
          <p:nvPr/>
        </p:nvSpPr>
        <p:spPr>
          <a:xfrm>
            <a:off x="6470426" y="778776"/>
            <a:ext cx="983162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DTR</a:t>
            </a:r>
            <a:endParaRPr sz="1100"/>
          </a:p>
        </p:txBody>
      </p:sp>
      <p:sp>
        <p:nvSpPr>
          <p:cNvPr id="138" name="Google Shape;138;p26"/>
          <p:cNvSpPr/>
          <p:nvPr/>
        </p:nvSpPr>
        <p:spPr>
          <a:xfrm>
            <a:off x="3796352" y="772642"/>
            <a:ext cx="1060313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Provider</a:t>
            </a:r>
            <a:endParaRPr sz="1100"/>
          </a:p>
        </p:txBody>
      </p:sp>
      <p:sp>
        <p:nvSpPr>
          <p:cNvPr id="139" name="Google Shape;139;p26"/>
          <p:cNvSpPr/>
          <p:nvPr/>
        </p:nvSpPr>
        <p:spPr>
          <a:xfrm>
            <a:off x="6470426" y="3201524"/>
            <a:ext cx="983162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DTR</a:t>
            </a:r>
            <a:endParaRPr sz="1100"/>
          </a:p>
        </p:txBody>
      </p:sp>
      <p:sp>
        <p:nvSpPr>
          <p:cNvPr id="140" name="Google Shape;140;p26"/>
          <p:cNvSpPr/>
          <p:nvPr/>
        </p:nvSpPr>
        <p:spPr>
          <a:xfrm>
            <a:off x="2439107" y="821545"/>
            <a:ext cx="1163427" cy="77106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1. Task to Complete Questionnaire  </a:t>
            </a:r>
            <a:endParaRPr sz="1100"/>
          </a:p>
        </p:txBody>
      </p:sp>
      <p:sp>
        <p:nvSpPr>
          <p:cNvPr id="141" name="Google Shape;141;p26"/>
          <p:cNvSpPr/>
          <p:nvPr/>
        </p:nvSpPr>
        <p:spPr>
          <a:xfrm>
            <a:off x="5106694" y="778776"/>
            <a:ext cx="1163427" cy="77106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2. Launch DTR</a:t>
            </a:r>
            <a:endParaRPr sz="900" u="sng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6"/>
          <p:cNvSpPr/>
          <p:nvPr/>
        </p:nvSpPr>
        <p:spPr>
          <a:xfrm rot="5400000">
            <a:off x="6379077" y="2034404"/>
            <a:ext cx="1165860" cy="76809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3. Fill out Questionnaire-</a:t>
            </a:r>
            <a:endParaRPr sz="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Response</a:t>
            </a:r>
            <a:endParaRPr sz="1100"/>
          </a:p>
        </p:txBody>
      </p:sp>
      <p:sp>
        <p:nvSpPr>
          <p:cNvPr id="143" name="Google Shape;143;p26"/>
          <p:cNvSpPr/>
          <p:nvPr/>
        </p:nvSpPr>
        <p:spPr>
          <a:xfrm flipH="1">
            <a:off x="5094109" y="3222530"/>
            <a:ext cx="1165860" cy="76809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4. Post/Update</a:t>
            </a:r>
            <a:endParaRPr sz="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Questionnaire-</a:t>
            </a:r>
            <a:endParaRPr sz="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Response</a:t>
            </a:r>
            <a:endParaRPr sz="1100"/>
          </a:p>
        </p:txBody>
      </p:sp>
      <p:sp>
        <p:nvSpPr>
          <p:cNvPr id="144" name="Google Shape;144;p26"/>
          <p:cNvSpPr/>
          <p:nvPr/>
        </p:nvSpPr>
        <p:spPr>
          <a:xfrm flipH="1">
            <a:off x="2415107" y="3266785"/>
            <a:ext cx="1165860" cy="76809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5. Returns completed Questionnaire-Response using $submit-attachments</a:t>
            </a:r>
            <a:endParaRPr sz="1100"/>
          </a:p>
        </p:txBody>
      </p:sp>
      <p:sp>
        <p:nvSpPr>
          <p:cNvPr id="145" name="Google Shape;145;p26"/>
          <p:cNvSpPr/>
          <p:nvPr/>
        </p:nvSpPr>
        <p:spPr>
          <a:xfrm>
            <a:off x="3810900" y="3222530"/>
            <a:ext cx="1060313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Provider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/>
          <p:nvPr/>
        </p:nvSpPr>
        <p:spPr>
          <a:xfrm>
            <a:off x="1209049" y="3201524"/>
            <a:ext cx="983162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 Consumer</a:t>
            </a:r>
            <a:endParaRPr sz="1100"/>
          </a:p>
        </p:txBody>
      </p:sp>
      <p:sp>
        <p:nvSpPr>
          <p:cNvPr id="151" name="Google Shape;151;p27"/>
          <p:cNvSpPr/>
          <p:nvPr/>
        </p:nvSpPr>
        <p:spPr>
          <a:xfrm>
            <a:off x="1224476" y="772642"/>
            <a:ext cx="983162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 Consumer</a:t>
            </a:r>
            <a:endParaRPr sz="1100"/>
          </a:p>
        </p:txBody>
      </p:sp>
      <p:sp>
        <p:nvSpPr>
          <p:cNvPr id="152" name="Google Shape;152;p27"/>
          <p:cNvSpPr/>
          <p:nvPr/>
        </p:nvSpPr>
        <p:spPr>
          <a:xfrm>
            <a:off x="6470426" y="778776"/>
            <a:ext cx="983162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DTR</a:t>
            </a:r>
            <a:endParaRPr sz="1100"/>
          </a:p>
        </p:txBody>
      </p:sp>
      <p:sp>
        <p:nvSpPr>
          <p:cNvPr id="153" name="Google Shape;153;p27"/>
          <p:cNvSpPr/>
          <p:nvPr/>
        </p:nvSpPr>
        <p:spPr>
          <a:xfrm>
            <a:off x="3796352" y="772642"/>
            <a:ext cx="1060313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 Source</a:t>
            </a:r>
            <a:endParaRPr sz="1100"/>
          </a:p>
        </p:txBody>
      </p:sp>
      <p:sp>
        <p:nvSpPr>
          <p:cNvPr id="154" name="Google Shape;154;p27"/>
          <p:cNvSpPr/>
          <p:nvPr/>
        </p:nvSpPr>
        <p:spPr>
          <a:xfrm>
            <a:off x="6470426" y="3201524"/>
            <a:ext cx="983162" cy="8566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DTR</a:t>
            </a:r>
            <a:endParaRPr sz="1100"/>
          </a:p>
        </p:txBody>
      </p:sp>
      <p:sp>
        <p:nvSpPr>
          <p:cNvPr id="155" name="Google Shape;155;p27"/>
          <p:cNvSpPr/>
          <p:nvPr/>
        </p:nvSpPr>
        <p:spPr>
          <a:xfrm>
            <a:off x="2439107" y="821545"/>
            <a:ext cx="1163427" cy="77106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1. Task to Complete Questionnaire  </a:t>
            </a:r>
            <a:endParaRPr sz="1100"/>
          </a:p>
        </p:txBody>
      </p:sp>
      <p:sp>
        <p:nvSpPr>
          <p:cNvPr id="156" name="Google Shape;156;p27"/>
          <p:cNvSpPr/>
          <p:nvPr/>
        </p:nvSpPr>
        <p:spPr>
          <a:xfrm>
            <a:off x="5106694" y="778776"/>
            <a:ext cx="1163427" cy="77106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2. Launch DTR</a:t>
            </a:r>
            <a:endParaRPr sz="900" u="sng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7"/>
          <p:cNvSpPr/>
          <p:nvPr/>
        </p:nvSpPr>
        <p:spPr>
          <a:xfrm rot="5400000">
            <a:off x="6379077" y="2034404"/>
            <a:ext cx="1165860" cy="76809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3. Fill out Questionnaire-</a:t>
            </a:r>
            <a:endParaRPr sz="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Response</a:t>
            </a:r>
            <a:endParaRPr sz="1100"/>
          </a:p>
        </p:txBody>
      </p:sp>
      <p:sp>
        <p:nvSpPr>
          <p:cNvPr id="158" name="Google Shape;158;p27"/>
          <p:cNvSpPr/>
          <p:nvPr/>
        </p:nvSpPr>
        <p:spPr>
          <a:xfrm flipH="1">
            <a:off x="5094109" y="3222530"/>
            <a:ext cx="1165860" cy="76809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4. Post/Update Questionnaire-</a:t>
            </a:r>
            <a:endParaRPr sz="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Response</a:t>
            </a:r>
            <a:endParaRPr sz="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7"/>
          <p:cNvSpPr/>
          <p:nvPr/>
        </p:nvSpPr>
        <p:spPr>
          <a:xfrm>
            <a:off x="3810900" y="3222530"/>
            <a:ext cx="1060200" cy="856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 Source</a:t>
            </a:r>
            <a:endParaRPr sz="1100"/>
          </a:p>
        </p:txBody>
      </p:sp>
      <p:sp>
        <p:nvSpPr>
          <p:cNvPr id="160" name="Google Shape;160;p27"/>
          <p:cNvSpPr/>
          <p:nvPr/>
        </p:nvSpPr>
        <p:spPr>
          <a:xfrm>
            <a:off x="2439107" y="3136483"/>
            <a:ext cx="1165860" cy="51435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5. Polling for Completed Task</a:t>
            </a:r>
            <a:endParaRPr sz="1100"/>
          </a:p>
        </p:txBody>
      </p:sp>
      <p:sp>
        <p:nvSpPr>
          <p:cNvPr id="161" name="Google Shape;161;p27"/>
          <p:cNvSpPr/>
          <p:nvPr/>
        </p:nvSpPr>
        <p:spPr>
          <a:xfrm>
            <a:off x="2441448" y="3680583"/>
            <a:ext cx="1165800" cy="514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6. Fetch</a:t>
            </a:r>
            <a:endParaRPr sz="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QuestionnaireResponse</a:t>
            </a:r>
            <a:endParaRPr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Macintosh PowerPoint</Application>
  <PresentationFormat>On-screen Show (16:9)</PresentationFormat>
  <Paragraphs>29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Simple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Eric Haas</cp:lastModifiedBy>
  <cp:revision>1</cp:revision>
  <dcterms:modified xsi:type="dcterms:W3CDTF">2024-05-10T21:55:31Z</dcterms:modified>
</cp:coreProperties>
</file>