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82893" autoAdjust="0"/>
  </p:normalViewPr>
  <p:slideViewPr>
    <p:cSldViewPr snapToGrid="0">
      <p:cViewPr varScale="1">
        <p:scale>
          <a:sx n="76" d="100"/>
          <a:sy n="76" d="100"/>
        </p:scale>
        <p:origin x="12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3426A6-9049-47EE-AC73-C7D0B856C645}" type="datetimeFigureOut">
              <a:rPr lang="en-US" smtClean="0"/>
              <a:t>8/12/2019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41C831-5FA2-4B02-AD85-62DC47FFEF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22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* This element is not supported by all vendors – rather the condition points the encounter – discuss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** no endpoint element in </a:t>
            </a:r>
            <a:r>
              <a:rPr lang="en-US" dirty="0" err="1"/>
              <a:t>PractitionerEndpoint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*** </a:t>
            </a:r>
            <a:r>
              <a:rPr lang="en-US" dirty="0" err="1"/>
              <a:t>MessageDefinition</a:t>
            </a:r>
            <a:r>
              <a:rPr lang="en-US" dirty="0"/>
              <a:t> way to formally define Message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41C831-5FA2-4B02-AD85-62DC47FFEF3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734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77727-84EB-4632-9F20-CD5265A221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BFB658-3A69-4DAA-9DCB-E8CC2DD0D4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9D2F9E-8411-4A5B-AF53-EA833E810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CA939-F94C-46E1-B416-C6151F014C72}" type="datetimeFigureOut">
              <a:rPr lang="en-US" smtClean="0"/>
              <a:t>8/12/2019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09C0BD-BA66-40D9-96DB-3C3BCADB1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2D5FC0-13F0-496D-B88D-A6BF78B68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5463-BCEF-441B-9277-F0889F48C4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73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5C74F-9281-40DE-995E-AFC94A98C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91CC76-49BC-467B-AB7F-7C826FBAD1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F155C0-F1B9-4B30-B15B-CEF452CF7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CA939-F94C-46E1-B416-C6151F014C72}" type="datetimeFigureOut">
              <a:rPr lang="en-US" smtClean="0"/>
              <a:t>8/12/2019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B9947-691C-41A2-B0D1-2D14473E8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9EFC2F-1A4A-43B6-99F7-8F5FEA622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5463-BCEF-441B-9277-F0889F48C4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589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17224D-A2E8-4591-A1ED-AC552B17E7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89202B-56A2-4C5B-B685-F8624D2BF9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72A0F-3F79-483E-AD41-E2C6FA9D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CA939-F94C-46E1-B416-C6151F014C72}" type="datetimeFigureOut">
              <a:rPr lang="en-US" smtClean="0"/>
              <a:t>8/12/2019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33ED3E-FC97-4206-A334-9A6EFC81D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4BCAE3-EBA0-41D6-A9A0-28632A0F1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5463-BCEF-441B-9277-F0889F48C4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051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6165A-F8CC-44C5-A83A-1DC8FCB82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DE84E-A02D-4DC2-9FAD-8A3A509632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3FA4B5-288A-494E-98A1-0C51142FD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CA939-F94C-46E1-B416-C6151F014C72}" type="datetimeFigureOut">
              <a:rPr lang="en-US" smtClean="0"/>
              <a:t>8/12/2019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B78D99-849F-4B4D-9817-B539D7C56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F92A68-4DA7-48E3-9B31-57BB8C5A1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5463-BCEF-441B-9277-F0889F48C4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323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9E8F8-0763-451F-B51F-B5CCB0291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5DA54E-F95F-4EA0-91A9-1B3800D8B0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FBF75-3E1F-43EB-A1B0-6E6E51027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CA939-F94C-46E1-B416-C6151F014C72}" type="datetimeFigureOut">
              <a:rPr lang="en-US" smtClean="0"/>
              <a:t>8/12/2019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0815B8-F90B-4FC0-BF13-76C9EA700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F5FC7-5526-4E53-9FA5-B17E96BD9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5463-BCEF-441B-9277-F0889F48C4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143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8DC0E-8F32-438C-95F1-84A0DB019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15862-6653-4E68-8F6A-026F077204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F0C19F-A843-457D-91AB-9CEA2A4503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D60CD-6F44-4A58-847B-3FB213BE4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CA939-F94C-46E1-B416-C6151F014C72}" type="datetimeFigureOut">
              <a:rPr lang="en-US" smtClean="0"/>
              <a:t>8/12/2019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7E8496-2704-4576-971E-0C97E64C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BF9EC6-38B4-4C81-ACCE-D2FDCA891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5463-BCEF-441B-9277-F0889F48C4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721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29A3A-CDD4-4F68-9F2F-D833338DD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11B9E-9B75-4232-88B4-11FB6A03C6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437C90-E36A-4257-B1DD-6157B739C4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BF0696-0C8B-4CA3-BC67-9F9A21189E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6A0B61-918B-4CF9-BA5C-2C1C371E4C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B36B17-19AD-4BEF-B388-5155077ED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CA939-F94C-46E1-B416-C6151F014C72}" type="datetimeFigureOut">
              <a:rPr lang="en-US" smtClean="0"/>
              <a:t>8/12/2019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0F4A36-AAF9-4D69-A330-04AEC37CA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899FA1-D13A-4BC0-A49E-4C979F17F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5463-BCEF-441B-9277-F0889F48C4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215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493E3D-F542-4CA6-9124-27C82925D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B35F06-0E98-4924-98E2-4EE822EE1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CA939-F94C-46E1-B416-C6151F014C72}" type="datetimeFigureOut">
              <a:rPr lang="en-US" smtClean="0"/>
              <a:t>8/12/2019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47A0C0-EE57-4FFD-BAA5-BE9C96B91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7E9B38-A843-45D1-8BE3-7ACE6822B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5463-BCEF-441B-9277-F0889F48C4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266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747BCE-39BF-4AC9-BB0C-9B3EE5C0A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CA939-F94C-46E1-B416-C6151F014C72}" type="datetimeFigureOut">
              <a:rPr lang="en-US" smtClean="0"/>
              <a:t>8/12/2019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203023-6778-4C52-9C96-C084A5DDF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A7EBFA-2A67-425D-90F1-1B25762EF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5463-BCEF-441B-9277-F0889F48C4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361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80968-0A32-46C8-81EE-82C487E35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058A71-649E-4A22-8506-7A05B2554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6F999D-49DB-42B8-820A-828B332205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F44F99-05A1-4C24-A1CF-7D7E9B033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CA939-F94C-46E1-B416-C6151F014C72}" type="datetimeFigureOut">
              <a:rPr lang="en-US" smtClean="0"/>
              <a:t>8/12/2019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F192F4-F6A0-40F2-BE34-766024DFC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77441B-2052-45E6-85CD-08CA55820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5463-BCEF-441B-9277-F0889F48C4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62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8CC31-B259-4238-B152-85635C264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A97309-A90E-47EA-91BC-CC52029531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18D209-2641-4CA6-99CB-30A3523120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601B7D-87B4-427F-B6B3-84169F20E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CA939-F94C-46E1-B416-C6151F014C72}" type="datetimeFigureOut">
              <a:rPr lang="en-US" smtClean="0"/>
              <a:t>8/12/2019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CF7E60-EAEC-48D8-86E7-815EF426F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1C5CE9-4744-4BAA-B200-0D8CC4ECD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5463-BCEF-441B-9277-F0889F48C4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274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E029C8-EFB3-4E9B-9D3E-8491CCD7C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6DFC75-E038-4ED8-A960-D31D99104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26BE5B-6C4C-4444-A392-D221A7DDC5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CA939-F94C-46E1-B416-C6151F014C72}" type="datetimeFigureOut">
              <a:rPr lang="en-US" smtClean="0"/>
              <a:t>8/12/2019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38ED6-6646-4A5C-8333-28851C2329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AFC401-FAF3-4A27-85F1-407935711E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55463-BCEF-441B-9277-F0889F48C4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818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AA02D4F-5D29-472D-ACD3-588725DB19A5}"/>
              </a:ext>
            </a:extLst>
          </p:cNvPr>
          <p:cNvSpPr/>
          <p:nvPr/>
        </p:nvSpPr>
        <p:spPr>
          <a:xfrm>
            <a:off x="9702003" y="5569857"/>
            <a:ext cx="1968500" cy="91440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 Core </a:t>
            </a:r>
            <a:r>
              <a:rPr lang="en-US" dirty="0" err="1"/>
              <a:t>PractitionerRole</a:t>
            </a:r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31B31B5-0C4A-4A92-A385-AAB658447478}"/>
              </a:ext>
            </a:extLst>
          </p:cNvPr>
          <p:cNvSpPr/>
          <p:nvPr/>
        </p:nvSpPr>
        <p:spPr>
          <a:xfrm>
            <a:off x="9702003" y="4553857"/>
            <a:ext cx="1968500" cy="91440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 Core Practitioner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65E1671-4886-4146-9624-85D7BE835F42}"/>
              </a:ext>
            </a:extLst>
          </p:cNvPr>
          <p:cNvSpPr/>
          <p:nvPr/>
        </p:nvSpPr>
        <p:spPr>
          <a:xfrm>
            <a:off x="9702003" y="3550557"/>
            <a:ext cx="1968500" cy="91440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 Core Organization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65B5C80-B70C-4D6D-90ED-FE1F1BBDB183}"/>
              </a:ext>
            </a:extLst>
          </p:cNvPr>
          <p:cNvSpPr/>
          <p:nvPr/>
        </p:nvSpPr>
        <p:spPr>
          <a:xfrm>
            <a:off x="396075" y="2867153"/>
            <a:ext cx="1968500" cy="9144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 Vinci </a:t>
            </a:r>
            <a:r>
              <a:rPr lang="en-US" dirty="0" err="1"/>
              <a:t>MessageHeader</a:t>
            </a:r>
            <a:endParaRPr lang="en-US" dirty="0"/>
          </a:p>
          <a:p>
            <a:pPr algn="ctr"/>
            <a:r>
              <a:rPr lang="en-US" sz="1400" dirty="0"/>
              <a:t>.reason = admit/discharge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BB67C9F-75A0-4597-8E44-6573F369B43C}"/>
              </a:ext>
            </a:extLst>
          </p:cNvPr>
          <p:cNvCxnSpPr>
            <a:cxnSpLocks/>
            <a:stCxn id="12" idx="0"/>
            <a:endCxn id="46" idx="2"/>
          </p:cNvCxnSpPr>
          <p:nvPr/>
        </p:nvCxnSpPr>
        <p:spPr>
          <a:xfrm flipV="1">
            <a:off x="1380325" y="1403665"/>
            <a:ext cx="744" cy="14634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8B64147-FBE4-4EF0-87AB-39EBBDFF2C68}"/>
              </a:ext>
            </a:extLst>
          </p:cNvPr>
          <p:cNvSpPr txBox="1"/>
          <p:nvPr/>
        </p:nvSpPr>
        <p:spPr>
          <a:xfrm>
            <a:off x="937220" y="1909790"/>
            <a:ext cx="91122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focus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89CC44E1-1DA5-40BE-A9EB-51CE73C3B758}"/>
              </a:ext>
            </a:extLst>
          </p:cNvPr>
          <p:cNvCxnSpPr>
            <a:cxnSpLocks/>
            <a:stCxn id="12" idx="2"/>
            <a:endCxn id="43" idx="0"/>
          </p:cNvCxnSpPr>
          <p:nvPr/>
        </p:nvCxnSpPr>
        <p:spPr>
          <a:xfrm>
            <a:off x="1380325" y="3781553"/>
            <a:ext cx="4556925" cy="142674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381B2E7B-0F43-4790-AFEE-CA15D382A79E}"/>
              </a:ext>
            </a:extLst>
          </p:cNvPr>
          <p:cNvSpPr txBox="1"/>
          <p:nvPr/>
        </p:nvSpPr>
        <p:spPr>
          <a:xfrm>
            <a:off x="2604697" y="4310262"/>
            <a:ext cx="212089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destination.receiver</a:t>
            </a:r>
            <a:endParaRPr lang="en-US" dirty="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E8355372-2A2E-4D8E-AB44-C8D5AB3DF3BC}"/>
              </a:ext>
            </a:extLst>
          </p:cNvPr>
          <p:cNvCxnSpPr>
            <a:cxnSpLocks/>
            <a:stCxn id="12" idx="3"/>
            <a:endCxn id="36" idx="1"/>
          </p:cNvCxnSpPr>
          <p:nvPr/>
        </p:nvCxnSpPr>
        <p:spPr>
          <a:xfrm>
            <a:off x="2364575" y="3324353"/>
            <a:ext cx="7165987" cy="158180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E79F2D5C-5DFB-486A-A86A-6DFF71B19878}"/>
              </a:ext>
            </a:extLst>
          </p:cNvPr>
          <p:cNvSpPr txBox="1"/>
          <p:nvPr/>
        </p:nvSpPr>
        <p:spPr>
          <a:xfrm>
            <a:off x="5062547" y="3853662"/>
            <a:ext cx="96042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sender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A52A019-EA90-41DC-9598-B6DFCAE25001}"/>
              </a:ext>
            </a:extLst>
          </p:cNvPr>
          <p:cNvSpPr/>
          <p:nvPr/>
        </p:nvSpPr>
        <p:spPr>
          <a:xfrm>
            <a:off x="9530562" y="3185304"/>
            <a:ext cx="2317750" cy="34417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Sender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FC164CAA-9609-4159-8E98-5EADCE0F7A06}"/>
              </a:ext>
            </a:extLst>
          </p:cNvPr>
          <p:cNvSpPr/>
          <p:nvPr/>
        </p:nvSpPr>
        <p:spPr>
          <a:xfrm>
            <a:off x="7014369" y="5550498"/>
            <a:ext cx="1968500" cy="91440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 Core </a:t>
            </a:r>
            <a:r>
              <a:rPr lang="en-US" dirty="0" err="1"/>
              <a:t>PractitionerRole</a:t>
            </a:r>
            <a:endParaRPr lang="en-US" dirty="0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0E81BB6A-8CB7-4E18-93F5-A26CF0B22261}"/>
              </a:ext>
            </a:extLst>
          </p:cNvPr>
          <p:cNvSpPr/>
          <p:nvPr/>
        </p:nvSpPr>
        <p:spPr>
          <a:xfrm>
            <a:off x="4907759" y="5562601"/>
            <a:ext cx="1968500" cy="91440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 Core Practitioner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4554A89-41CA-4890-BECC-016E0DD169D4}"/>
              </a:ext>
            </a:extLst>
          </p:cNvPr>
          <p:cNvSpPr/>
          <p:nvPr/>
        </p:nvSpPr>
        <p:spPr>
          <a:xfrm>
            <a:off x="2790825" y="5562601"/>
            <a:ext cx="1968500" cy="91440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 Core Organization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6FC848E-3FCF-4275-8AEA-0CFA44F8C7CA}"/>
              </a:ext>
            </a:extLst>
          </p:cNvPr>
          <p:cNvSpPr/>
          <p:nvPr/>
        </p:nvSpPr>
        <p:spPr>
          <a:xfrm>
            <a:off x="2692400" y="5208302"/>
            <a:ext cx="6489699" cy="14083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Recipient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4DF8504-5EB1-4DD9-94AC-D8B6D7A2CECE}"/>
              </a:ext>
            </a:extLst>
          </p:cNvPr>
          <p:cNvSpPr/>
          <p:nvPr/>
        </p:nvSpPr>
        <p:spPr>
          <a:xfrm>
            <a:off x="9702003" y="1581349"/>
            <a:ext cx="1968500" cy="91440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Endpoint**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521CB9AC-C34E-4712-A495-C495F1EBC0D3}"/>
              </a:ext>
            </a:extLst>
          </p:cNvPr>
          <p:cNvSpPr/>
          <p:nvPr/>
        </p:nvSpPr>
        <p:spPr>
          <a:xfrm>
            <a:off x="5730479" y="1529211"/>
            <a:ext cx="1968500" cy="9144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 Core Condition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0B39CF5-9C03-45EC-9A5C-268602B14FD4}"/>
              </a:ext>
            </a:extLst>
          </p:cNvPr>
          <p:cNvSpPr/>
          <p:nvPr/>
        </p:nvSpPr>
        <p:spPr>
          <a:xfrm>
            <a:off x="396819" y="489265"/>
            <a:ext cx="1968500" cy="9144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 Core Encounter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07EC6CB-765A-4B44-B40A-337C5D1EB274}"/>
              </a:ext>
            </a:extLst>
          </p:cNvPr>
          <p:cNvSpPr/>
          <p:nvPr/>
        </p:nvSpPr>
        <p:spPr>
          <a:xfrm>
            <a:off x="5730479" y="367812"/>
            <a:ext cx="1968500" cy="9144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 Core Patient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EE95672-CF61-4D06-8689-2E65A0CC9ACA}"/>
              </a:ext>
            </a:extLst>
          </p:cNvPr>
          <p:cNvSpPr/>
          <p:nvPr/>
        </p:nvSpPr>
        <p:spPr>
          <a:xfrm>
            <a:off x="5730479" y="2690004"/>
            <a:ext cx="1968500" cy="91440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 Core Location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5C62DC0B-CAD7-48EA-AB88-C01DCC6758C4}"/>
              </a:ext>
            </a:extLst>
          </p:cNvPr>
          <p:cNvCxnSpPr>
            <a:cxnSpLocks/>
            <a:stCxn id="12" idx="2"/>
            <a:endCxn id="65" idx="0"/>
          </p:cNvCxnSpPr>
          <p:nvPr/>
        </p:nvCxnSpPr>
        <p:spPr>
          <a:xfrm>
            <a:off x="1380325" y="3781553"/>
            <a:ext cx="0" cy="175564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B8ED82CD-2847-433B-9558-FAE5C5421EC6}"/>
              </a:ext>
            </a:extLst>
          </p:cNvPr>
          <p:cNvSpPr/>
          <p:nvPr/>
        </p:nvSpPr>
        <p:spPr>
          <a:xfrm>
            <a:off x="343688" y="5537202"/>
            <a:ext cx="2073273" cy="91440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MessageDefinition</a:t>
            </a:r>
            <a:r>
              <a:rPr lang="en-US" dirty="0"/>
              <a:t>***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D6FA3A6-35EA-42D9-8114-924834D4AA56}"/>
              </a:ext>
            </a:extLst>
          </p:cNvPr>
          <p:cNvSpPr txBox="1"/>
          <p:nvPr/>
        </p:nvSpPr>
        <p:spPr>
          <a:xfrm>
            <a:off x="688777" y="4427386"/>
            <a:ext cx="124856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definition</a:t>
            </a:r>
          </a:p>
        </p:txBody>
      </p: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F31C46BA-A948-44AE-9024-9895ECC8FEB1}"/>
              </a:ext>
            </a:extLst>
          </p:cNvPr>
          <p:cNvCxnSpPr>
            <a:cxnSpLocks/>
            <a:stCxn id="46" idx="3"/>
            <a:endCxn id="47" idx="1"/>
          </p:cNvCxnSpPr>
          <p:nvPr/>
        </p:nvCxnSpPr>
        <p:spPr>
          <a:xfrm flipV="1">
            <a:off x="2365319" y="825012"/>
            <a:ext cx="3365160" cy="12145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CEF5A593-BFFC-4426-BAAD-43F515A5FD35}"/>
              </a:ext>
            </a:extLst>
          </p:cNvPr>
          <p:cNvCxnSpPr>
            <a:cxnSpLocks/>
            <a:stCxn id="46" idx="3"/>
            <a:endCxn id="45" idx="1"/>
          </p:cNvCxnSpPr>
          <p:nvPr/>
        </p:nvCxnSpPr>
        <p:spPr>
          <a:xfrm>
            <a:off x="2365319" y="946465"/>
            <a:ext cx="3365160" cy="10399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50C1FCDA-E6A3-4069-B625-419160C83293}"/>
              </a:ext>
            </a:extLst>
          </p:cNvPr>
          <p:cNvCxnSpPr>
            <a:cxnSpLocks/>
            <a:stCxn id="46" idx="3"/>
            <a:endCxn id="49" idx="1"/>
          </p:cNvCxnSpPr>
          <p:nvPr/>
        </p:nvCxnSpPr>
        <p:spPr>
          <a:xfrm>
            <a:off x="2365319" y="946465"/>
            <a:ext cx="3365160" cy="220073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4E66DB44-1B9A-4ADD-9E26-1ADC4C141188}"/>
              </a:ext>
            </a:extLst>
          </p:cNvPr>
          <p:cNvSpPr txBox="1"/>
          <p:nvPr/>
        </p:nvSpPr>
        <p:spPr>
          <a:xfrm>
            <a:off x="3184932" y="701073"/>
            <a:ext cx="96042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subject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4A4AAF2A-A43F-4022-93EF-F681E03D2CD2}"/>
              </a:ext>
            </a:extLst>
          </p:cNvPr>
          <p:cNvSpPr txBox="1"/>
          <p:nvPr/>
        </p:nvSpPr>
        <p:spPr>
          <a:xfrm>
            <a:off x="3590925" y="1350831"/>
            <a:ext cx="213955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diagnosis.condition</a:t>
            </a:r>
            <a:r>
              <a:rPr lang="en-US" dirty="0"/>
              <a:t>*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B9503D77-FDCA-464E-8EEE-D98CBD23BE72}"/>
              </a:ext>
            </a:extLst>
          </p:cNvPr>
          <p:cNvSpPr txBox="1"/>
          <p:nvPr/>
        </p:nvSpPr>
        <p:spPr>
          <a:xfrm>
            <a:off x="3947336" y="2197475"/>
            <a:ext cx="96042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location</a:t>
            </a:r>
          </a:p>
        </p:txBody>
      </p: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E5ED6473-F193-4DFC-8CB4-9E3E933C5FC2}"/>
              </a:ext>
            </a:extLst>
          </p:cNvPr>
          <p:cNvCxnSpPr>
            <a:cxnSpLocks/>
            <a:stCxn id="36" idx="0"/>
            <a:endCxn id="8" idx="2"/>
          </p:cNvCxnSpPr>
          <p:nvPr/>
        </p:nvCxnSpPr>
        <p:spPr>
          <a:xfrm flipH="1" flipV="1">
            <a:off x="10686253" y="2495749"/>
            <a:ext cx="3184" cy="68955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>
            <a:extLst>
              <a:ext uri="{FF2B5EF4-FFF2-40B4-BE49-F238E27FC236}">
                <a16:creationId xmlns:a16="http://schemas.microsoft.com/office/drawing/2014/main" id="{23B866CC-8611-4B81-8F69-29178F05508E}"/>
              </a:ext>
            </a:extLst>
          </p:cNvPr>
          <p:cNvSpPr txBox="1"/>
          <p:nvPr/>
        </p:nvSpPr>
        <p:spPr>
          <a:xfrm>
            <a:off x="10145252" y="2710437"/>
            <a:ext cx="108200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endpoint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EE1FF20C-5398-497D-827F-3996E27F7A2C}"/>
              </a:ext>
            </a:extLst>
          </p:cNvPr>
          <p:cNvSpPr/>
          <p:nvPr/>
        </p:nvSpPr>
        <p:spPr>
          <a:xfrm>
            <a:off x="9182099" y="367812"/>
            <a:ext cx="348463" cy="12145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668F1408-904F-45DE-9508-68827CCD9680}"/>
              </a:ext>
            </a:extLst>
          </p:cNvPr>
          <p:cNvSpPr txBox="1"/>
          <p:nvPr/>
        </p:nvSpPr>
        <p:spPr>
          <a:xfrm>
            <a:off x="9702003" y="230994"/>
            <a:ext cx="1727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Required</a:t>
            </a: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8050BBD9-204D-4109-844B-9F2566F7D6ED}"/>
              </a:ext>
            </a:extLst>
          </p:cNvPr>
          <p:cNvSpPr/>
          <p:nvPr/>
        </p:nvSpPr>
        <p:spPr>
          <a:xfrm>
            <a:off x="9194799" y="634512"/>
            <a:ext cx="348463" cy="12145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C1AB33C7-61A3-4754-8117-C12EFE8CE18E}"/>
              </a:ext>
            </a:extLst>
          </p:cNvPr>
          <p:cNvSpPr txBox="1"/>
          <p:nvPr/>
        </p:nvSpPr>
        <p:spPr>
          <a:xfrm>
            <a:off x="9721053" y="497694"/>
            <a:ext cx="1727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Optional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DE823748-CCB2-4ED0-89E5-08E45C569FB6}"/>
              </a:ext>
            </a:extLst>
          </p:cNvPr>
          <p:cNvSpPr/>
          <p:nvPr/>
        </p:nvSpPr>
        <p:spPr>
          <a:xfrm>
            <a:off x="9207499" y="888512"/>
            <a:ext cx="348463" cy="12145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29D9754D-9EED-4A23-9A8C-30A89EE8C897}"/>
              </a:ext>
            </a:extLst>
          </p:cNvPr>
          <p:cNvSpPr txBox="1"/>
          <p:nvPr/>
        </p:nvSpPr>
        <p:spPr>
          <a:xfrm>
            <a:off x="9733753" y="751694"/>
            <a:ext cx="1727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Choice box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BB638050-6A0A-46D8-871B-2C6D8B3B6430}"/>
              </a:ext>
            </a:extLst>
          </p:cNvPr>
          <p:cNvSpPr/>
          <p:nvPr/>
        </p:nvSpPr>
        <p:spPr>
          <a:xfrm>
            <a:off x="8982869" y="230994"/>
            <a:ext cx="2478881" cy="98510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29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083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413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94</Words>
  <Application>Microsoft Office PowerPoint</Application>
  <PresentationFormat>Widescreen</PresentationFormat>
  <Paragraphs>31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 Haas</dc:creator>
  <cp:lastModifiedBy>Eric Haas</cp:lastModifiedBy>
  <cp:revision>12</cp:revision>
  <dcterms:created xsi:type="dcterms:W3CDTF">2019-08-13T04:05:01Z</dcterms:created>
  <dcterms:modified xsi:type="dcterms:W3CDTF">2019-08-13T06:33:30Z</dcterms:modified>
</cp:coreProperties>
</file>